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070" y="-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1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6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9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9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0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0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39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8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5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9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6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1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1.jpg"/><Relationship Id="rId7" Type="http://schemas.openxmlformats.org/officeDocument/2006/relationships/hyperlink" Target="http://www.thisisquitting.com/" TargetMode="External"/><Relationship Id="rId2" Type="http://schemas.openxmlformats.org/officeDocument/2006/relationships/hyperlink" Target="https://teen.smokefree.gov/become-smokefree/quitstart-ap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10" Type="http://schemas.openxmlformats.org/officeDocument/2006/relationships/image" Target="../media/image5.jpg"/><Relationship Id="rId4" Type="http://schemas.openxmlformats.org/officeDocument/2006/relationships/hyperlink" Target="https://ctri.wisc.edu/quit-line/" TargetMode="External"/><Relationship Id="rId9" Type="http://schemas.openxmlformats.org/officeDocument/2006/relationships/hyperlink" Target="https://teen.smokefree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20">
            <a:hlinkClick r:id="rId2"/>
          </p:cNvPr>
          <p:cNvSpPr>
            <a:spLocks noChangeAspect="1"/>
          </p:cNvSpPr>
          <p:nvPr/>
        </p:nvSpPr>
        <p:spPr>
          <a:xfrm>
            <a:off x="5950500" y="5820832"/>
            <a:ext cx="1517100" cy="1517100"/>
          </a:xfrm>
          <a:custGeom>
            <a:avLst/>
            <a:gdLst/>
            <a:ahLst/>
            <a:cxnLst/>
            <a:rect l="l" t="t" r="r" b="b"/>
            <a:pathLst>
              <a:path w="1533525" h="1533525">
                <a:moveTo>
                  <a:pt x="766762" y="0"/>
                </a:moveTo>
                <a:lnTo>
                  <a:pt x="718271" y="1508"/>
                </a:lnTo>
                <a:lnTo>
                  <a:pt x="670581" y="5974"/>
                </a:lnTo>
                <a:lnTo>
                  <a:pt x="623783" y="13307"/>
                </a:lnTo>
                <a:lnTo>
                  <a:pt x="577966" y="23417"/>
                </a:lnTo>
                <a:lnTo>
                  <a:pt x="533220" y="36216"/>
                </a:lnTo>
                <a:lnTo>
                  <a:pt x="489634" y="51612"/>
                </a:lnTo>
                <a:lnTo>
                  <a:pt x="447299" y="69516"/>
                </a:lnTo>
                <a:lnTo>
                  <a:pt x="406304" y="89838"/>
                </a:lnTo>
                <a:lnTo>
                  <a:pt x="366740" y="112489"/>
                </a:lnTo>
                <a:lnTo>
                  <a:pt x="328695" y="137378"/>
                </a:lnTo>
                <a:lnTo>
                  <a:pt x="292260" y="164417"/>
                </a:lnTo>
                <a:lnTo>
                  <a:pt x="257525" y="193514"/>
                </a:lnTo>
                <a:lnTo>
                  <a:pt x="224580" y="224580"/>
                </a:lnTo>
                <a:lnTo>
                  <a:pt x="193514" y="257525"/>
                </a:lnTo>
                <a:lnTo>
                  <a:pt x="164417" y="292260"/>
                </a:lnTo>
                <a:lnTo>
                  <a:pt x="137378" y="328695"/>
                </a:lnTo>
                <a:lnTo>
                  <a:pt x="112489" y="366740"/>
                </a:lnTo>
                <a:lnTo>
                  <a:pt x="89838" y="406304"/>
                </a:lnTo>
                <a:lnTo>
                  <a:pt x="69516" y="447299"/>
                </a:lnTo>
                <a:lnTo>
                  <a:pt x="51612" y="489634"/>
                </a:lnTo>
                <a:lnTo>
                  <a:pt x="36216" y="533220"/>
                </a:lnTo>
                <a:lnTo>
                  <a:pt x="23417" y="577966"/>
                </a:lnTo>
                <a:lnTo>
                  <a:pt x="13307" y="623783"/>
                </a:lnTo>
                <a:lnTo>
                  <a:pt x="5974" y="670581"/>
                </a:lnTo>
                <a:lnTo>
                  <a:pt x="1508" y="718271"/>
                </a:lnTo>
                <a:lnTo>
                  <a:pt x="0" y="766762"/>
                </a:lnTo>
                <a:lnTo>
                  <a:pt x="1508" y="815253"/>
                </a:lnTo>
                <a:lnTo>
                  <a:pt x="5974" y="862943"/>
                </a:lnTo>
                <a:lnTo>
                  <a:pt x="13307" y="909741"/>
                </a:lnTo>
                <a:lnTo>
                  <a:pt x="23417" y="955558"/>
                </a:lnTo>
                <a:lnTo>
                  <a:pt x="36216" y="1000304"/>
                </a:lnTo>
                <a:lnTo>
                  <a:pt x="51612" y="1043890"/>
                </a:lnTo>
                <a:lnTo>
                  <a:pt x="69516" y="1086225"/>
                </a:lnTo>
                <a:lnTo>
                  <a:pt x="89838" y="1127220"/>
                </a:lnTo>
                <a:lnTo>
                  <a:pt x="112489" y="1166784"/>
                </a:lnTo>
                <a:lnTo>
                  <a:pt x="137378" y="1204829"/>
                </a:lnTo>
                <a:lnTo>
                  <a:pt x="164417" y="1241264"/>
                </a:lnTo>
                <a:lnTo>
                  <a:pt x="193514" y="1275999"/>
                </a:lnTo>
                <a:lnTo>
                  <a:pt x="224580" y="1308944"/>
                </a:lnTo>
                <a:lnTo>
                  <a:pt x="257525" y="1340010"/>
                </a:lnTo>
                <a:lnTo>
                  <a:pt x="292260" y="1369107"/>
                </a:lnTo>
                <a:lnTo>
                  <a:pt x="328695" y="1396146"/>
                </a:lnTo>
                <a:lnTo>
                  <a:pt x="366740" y="1421035"/>
                </a:lnTo>
                <a:lnTo>
                  <a:pt x="406304" y="1443686"/>
                </a:lnTo>
                <a:lnTo>
                  <a:pt x="447299" y="1464008"/>
                </a:lnTo>
                <a:lnTo>
                  <a:pt x="489634" y="1481912"/>
                </a:lnTo>
                <a:lnTo>
                  <a:pt x="533220" y="1497309"/>
                </a:lnTo>
                <a:lnTo>
                  <a:pt x="577966" y="1510107"/>
                </a:lnTo>
                <a:lnTo>
                  <a:pt x="623783" y="1520217"/>
                </a:lnTo>
                <a:lnTo>
                  <a:pt x="670581" y="1527550"/>
                </a:lnTo>
                <a:lnTo>
                  <a:pt x="718271" y="1532016"/>
                </a:lnTo>
                <a:lnTo>
                  <a:pt x="766762" y="1533525"/>
                </a:lnTo>
                <a:lnTo>
                  <a:pt x="815253" y="1532016"/>
                </a:lnTo>
                <a:lnTo>
                  <a:pt x="862943" y="1527550"/>
                </a:lnTo>
                <a:lnTo>
                  <a:pt x="909741" y="1520217"/>
                </a:lnTo>
                <a:lnTo>
                  <a:pt x="955558" y="1510107"/>
                </a:lnTo>
                <a:lnTo>
                  <a:pt x="1000304" y="1497309"/>
                </a:lnTo>
                <a:lnTo>
                  <a:pt x="1043890" y="1481912"/>
                </a:lnTo>
                <a:lnTo>
                  <a:pt x="1086225" y="1464008"/>
                </a:lnTo>
                <a:lnTo>
                  <a:pt x="1127220" y="1443686"/>
                </a:lnTo>
                <a:lnTo>
                  <a:pt x="1166784" y="1421035"/>
                </a:lnTo>
                <a:lnTo>
                  <a:pt x="1204829" y="1396146"/>
                </a:lnTo>
                <a:lnTo>
                  <a:pt x="1241264" y="1369107"/>
                </a:lnTo>
                <a:lnTo>
                  <a:pt x="1275999" y="1340010"/>
                </a:lnTo>
                <a:lnTo>
                  <a:pt x="1308944" y="1308944"/>
                </a:lnTo>
                <a:lnTo>
                  <a:pt x="1340010" y="1275999"/>
                </a:lnTo>
                <a:lnTo>
                  <a:pt x="1369107" y="1241264"/>
                </a:lnTo>
                <a:lnTo>
                  <a:pt x="1396146" y="1204829"/>
                </a:lnTo>
                <a:lnTo>
                  <a:pt x="1421035" y="1166784"/>
                </a:lnTo>
                <a:lnTo>
                  <a:pt x="1443686" y="1127220"/>
                </a:lnTo>
                <a:lnTo>
                  <a:pt x="1464008" y="1086225"/>
                </a:lnTo>
                <a:lnTo>
                  <a:pt x="1481912" y="1043890"/>
                </a:lnTo>
                <a:lnTo>
                  <a:pt x="1497309" y="1000304"/>
                </a:lnTo>
                <a:lnTo>
                  <a:pt x="1510107" y="955558"/>
                </a:lnTo>
                <a:lnTo>
                  <a:pt x="1520217" y="909741"/>
                </a:lnTo>
                <a:lnTo>
                  <a:pt x="1527550" y="862943"/>
                </a:lnTo>
                <a:lnTo>
                  <a:pt x="1532016" y="815253"/>
                </a:lnTo>
                <a:lnTo>
                  <a:pt x="1533525" y="766762"/>
                </a:lnTo>
                <a:lnTo>
                  <a:pt x="1532016" y="718271"/>
                </a:lnTo>
                <a:lnTo>
                  <a:pt x="1527550" y="670581"/>
                </a:lnTo>
                <a:lnTo>
                  <a:pt x="1520217" y="623783"/>
                </a:lnTo>
                <a:lnTo>
                  <a:pt x="1510107" y="577966"/>
                </a:lnTo>
                <a:lnTo>
                  <a:pt x="1497309" y="533220"/>
                </a:lnTo>
                <a:lnTo>
                  <a:pt x="1481912" y="489634"/>
                </a:lnTo>
                <a:lnTo>
                  <a:pt x="1464008" y="447299"/>
                </a:lnTo>
                <a:lnTo>
                  <a:pt x="1443686" y="406304"/>
                </a:lnTo>
                <a:lnTo>
                  <a:pt x="1421035" y="366740"/>
                </a:lnTo>
                <a:lnTo>
                  <a:pt x="1396146" y="328695"/>
                </a:lnTo>
                <a:lnTo>
                  <a:pt x="1369107" y="292260"/>
                </a:lnTo>
                <a:lnTo>
                  <a:pt x="1340010" y="257525"/>
                </a:lnTo>
                <a:lnTo>
                  <a:pt x="1308944" y="224580"/>
                </a:lnTo>
                <a:lnTo>
                  <a:pt x="1275999" y="193514"/>
                </a:lnTo>
                <a:lnTo>
                  <a:pt x="1241264" y="164417"/>
                </a:lnTo>
                <a:lnTo>
                  <a:pt x="1204829" y="137378"/>
                </a:lnTo>
                <a:lnTo>
                  <a:pt x="1166784" y="112489"/>
                </a:lnTo>
                <a:lnTo>
                  <a:pt x="1127220" y="89838"/>
                </a:lnTo>
                <a:lnTo>
                  <a:pt x="1086225" y="69516"/>
                </a:lnTo>
                <a:lnTo>
                  <a:pt x="1043890" y="51612"/>
                </a:lnTo>
                <a:lnTo>
                  <a:pt x="1000304" y="36216"/>
                </a:lnTo>
                <a:lnTo>
                  <a:pt x="955558" y="23417"/>
                </a:lnTo>
                <a:lnTo>
                  <a:pt x="909741" y="13307"/>
                </a:lnTo>
                <a:lnTo>
                  <a:pt x="862943" y="5974"/>
                </a:lnTo>
                <a:lnTo>
                  <a:pt x="815253" y="1508"/>
                </a:lnTo>
                <a:lnTo>
                  <a:pt x="766762" y="0"/>
                </a:lnTo>
                <a:close/>
              </a:path>
            </a:pathLst>
          </a:custGeom>
          <a:solidFill>
            <a:srgbClr val="433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20">
            <a:hlinkClick r:id="rId2"/>
          </p:cNvPr>
          <p:cNvSpPr>
            <a:spLocks noChangeAspect="1"/>
          </p:cNvSpPr>
          <p:nvPr/>
        </p:nvSpPr>
        <p:spPr>
          <a:xfrm>
            <a:off x="4045500" y="5822625"/>
            <a:ext cx="1517100" cy="1517100"/>
          </a:xfrm>
          <a:custGeom>
            <a:avLst/>
            <a:gdLst/>
            <a:ahLst/>
            <a:cxnLst/>
            <a:rect l="l" t="t" r="r" b="b"/>
            <a:pathLst>
              <a:path w="1533525" h="1533525">
                <a:moveTo>
                  <a:pt x="766762" y="0"/>
                </a:moveTo>
                <a:lnTo>
                  <a:pt x="718271" y="1508"/>
                </a:lnTo>
                <a:lnTo>
                  <a:pt x="670581" y="5974"/>
                </a:lnTo>
                <a:lnTo>
                  <a:pt x="623783" y="13307"/>
                </a:lnTo>
                <a:lnTo>
                  <a:pt x="577966" y="23417"/>
                </a:lnTo>
                <a:lnTo>
                  <a:pt x="533220" y="36216"/>
                </a:lnTo>
                <a:lnTo>
                  <a:pt x="489634" y="51612"/>
                </a:lnTo>
                <a:lnTo>
                  <a:pt x="447299" y="69516"/>
                </a:lnTo>
                <a:lnTo>
                  <a:pt x="406304" y="89838"/>
                </a:lnTo>
                <a:lnTo>
                  <a:pt x="366740" y="112489"/>
                </a:lnTo>
                <a:lnTo>
                  <a:pt x="328695" y="137378"/>
                </a:lnTo>
                <a:lnTo>
                  <a:pt x="292260" y="164417"/>
                </a:lnTo>
                <a:lnTo>
                  <a:pt x="257525" y="193514"/>
                </a:lnTo>
                <a:lnTo>
                  <a:pt x="224580" y="224580"/>
                </a:lnTo>
                <a:lnTo>
                  <a:pt x="193514" y="257525"/>
                </a:lnTo>
                <a:lnTo>
                  <a:pt x="164417" y="292260"/>
                </a:lnTo>
                <a:lnTo>
                  <a:pt x="137378" y="328695"/>
                </a:lnTo>
                <a:lnTo>
                  <a:pt x="112489" y="366740"/>
                </a:lnTo>
                <a:lnTo>
                  <a:pt x="89838" y="406304"/>
                </a:lnTo>
                <a:lnTo>
                  <a:pt x="69516" y="447299"/>
                </a:lnTo>
                <a:lnTo>
                  <a:pt x="51612" y="489634"/>
                </a:lnTo>
                <a:lnTo>
                  <a:pt x="36216" y="533220"/>
                </a:lnTo>
                <a:lnTo>
                  <a:pt x="23417" y="577966"/>
                </a:lnTo>
                <a:lnTo>
                  <a:pt x="13307" y="623783"/>
                </a:lnTo>
                <a:lnTo>
                  <a:pt x="5974" y="670581"/>
                </a:lnTo>
                <a:lnTo>
                  <a:pt x="1508" y="718271"/>
                </a:lnTo>
                <a:lnTo>
                  <a:pt x="0" y="766762"/>
                </a:lnTo>
                <a:lnTo>
                  <a:pt x="1508" y="815253"/>
                </a:lnTo>
                <a:lnTo>
                  <a:pt x="5974" y="862943"/>
                </a:lnTo>
                <a:lnTo>
                  <a:pt x="13307" y="909741"/>
                </a:lnTo>
                <a:lnTo>
                  <a:pt x="23417" y="955558"/>
                </a:lnTo>
                <a:lnTo>
                  <a:pt x="36216" y="1000304"/>
                </a:lnTo>
                <a:lnTo>
                  <a:pt x="51612" y="1043890"/>
                </a:lnTo>
                <a:lnTo>
                  <a:pt x="69516" y="1086225"/>
                </a:lnTo>
                <a:lnTo>
                  <a:pt x="89838" y="1127220"/>
                </a:lnTo>
                <a:lnTo>
                  <a:pt x="112489" y="1166784"/>
                </a:lnTo>
                <a:lnTo>
                  <a:pt x="137378" y="1204829"/>
                </a:lnTo>
                <a:lnTo>
                  <a:pt x="164417" y="1241264"/>
                </a:lnTo>
                <a:lnTo>
                  <a:pt x="193514" y="1275999"/>
                </a:lnTo>
                <a:lnTo>
                  <a:pt x="224580" y="1308944"/>
                </a:lnTo>
                <a:lnTo>
                  <a:pt x="257525" y="1340010"/>
                </a:lnTo>
                <a:lnTo>
                  <a:pt x="292260" y="1369107"/>
                </a:lnTo>
                <a:lnTo>
                  <a:pt x="328695" y="1396146"/>
                </a:lnTo>
                <a:lnTo>
                  <a:pt x="366740" y="1421035"/>
                </a:lnTo>
                <a:lnTo>
                  <a:pt x="406304" y="1443686"/>
                </a:lnTo>
                <a:lnTo>
                  <a:pt x="447299" y="1464008"/>
                </a:lnTo>
                <a:lnTo>
                  <a:pt x="489634" y="1481912"/>
                </a:lnTo>
                <a:lnTo>
                  <a:pt x="533220" y="1497309"/>
                </a:lnTo>
                <a:lnTo>
                  <a:pt x="577966" y="1510107"/>
                </a:lnTo>
                <a:lnTo>
                  <a:pt x="623783" y="1520217"/>
                </a:lnTo>
                <a:lnTo>
                  <a:pt x="670581" y="1527550"/>
                </a:lnTo>
                <a:lnTo>
                  <a:pt x="718271" y="1532016"/>
                </a:lnTo>
                <a:lnTo>
                  <a:pt x="766762" y="1533525"/>
                </a:lnTo>
                <a:lnTo>
                  <a:pt x="815253" y="1532016"/>
                </a:lnTo>
                <a:lnTo>
                  <a:pt x="862943" y="1527550"/>
                </a:lnTo>
                <a:lnTo>
                  <a:pt x="909741" y="1520217"/>
                </a:lnTo>
                <a:lnTo>
                  <a:pt x="955558" y="1510107"/>
                </a:lnTo>
                <a:lnTo>
                  <a:pt x="1000304" y="1497309"/>
                </a:lnTo>
                <a:lnTo>
                  <a:pt x="1043890" y="1481912"/>
                </a:lnTo>
                <a:lnTo>
                  <a:pt x="1086225" y="1464008"/>
                </a:lnTo>
                <a:lnTo>
                  <a:pt x="1127220" y="1443686"/>
                </a:lnTo>
                <a:lnTo>
                  <a:pt x="1166784" y="1421035"/>
                </a:lnTo>
                <a:lnTo>
                  <a:pt x="1204829" y="1396146"/>
                </a:lnTo>
                <a:lnTo>
                  <a:pt x="1241264" y="1369107"/>
                </a:lnTo>
                <a:lnTo>
                  <a:pt x="1275999" y="1340010"/>
                </a:lnTo>
                <a:lnTo>
                  <a:pt x="1308944" y="1308944"/>
                </a:lnTo>
                <a:lnTo>
                  <a:pt x="1340010" y="1275999"/>
                </a:lnTo>
                <a:lnTo>
                  <a:pt x="1369107" y="1241264"/>
                </a:lnTo>
                <a:lnTo>
                  <a:pt x="1396146" y="1204829"/>
                </a:lnTo>
                <a:lnTo>
                  <a:pt x="1421035" y="1166784"/>
                </a:lnTo>
                <a:lnTo>
                  <a:pt x="1443686" y="1127220"/>
                </a:lnTo>
                <a:lnTo>
                  <a:pt x="1464008" y="1086225"/>
                </a:lnTo>
                <a:lnTo>
                  <a:pt x="1481912" y="1043890"/>
                </a:lnTo>
                <a:lnTo>
                  <a:pt x="1497309" y="1000304"/>
                </a:lnTo>
                <a:lnTo>
                  <a:pt x="1510107" y="955558"/>
                </a:lnTo>
                <a:lnTo>
                  <a:pt x="1520217" y="909741"/>
                </a:lnTo>
                <a:lnTo>
                  <a:pt x="1527550" y="862943"/>
                </a:lnTo>
                <a:lnTo>
                  <a:pt x="1532016" y="815253"/>
                </a:lnTo>
                <a:lnTo>
                  <a:pt x="1533525" y="766762"/>
                </a:lnTo>
                <a:lnTo>
                  <a:pt x="1532016" y="718271"/>
                </a:lnTo>
                <a:lnTo>
                  <a:pt x="1527550" y="670581"/>
                </a:lnTo>
                <a:lnTo>
                  <a:pt x="1520217" y="623783"/>
                </a:lnTo>
                <a:lnTo>
                  <a:pt x="1510107" y="577966"/>
                </a:lnTo>
                <a:lnTo>
                  <a:pt x="1497309" y="533220"/>
                </a:lnTo>
                <a:lnTo>
                  <a:pt x="1481912" y="489634"/>
                </a:lnTo>
                <a:lnTo>
                  <a:pt x="1464008" y="447299"/>
                </a:lnTo>
                <a:lnTo>
                  <a:pt x="1443686" y="406304"/>
                </a:lnTo>
                <a:lnTo>
                  <a:pt x="1421035" y="366740"/>
                </a:lnTo>
                <a:lnTo>
                  <a:pt x="1396146" y="328695"/>
                </a:lnTo>
                <a:lnTo>
                  <a:pt x="1369107" y="292260"/>
                </a:lnTo>
                <a:lnTo>
                  <a:pt x="1340010" y="257525"/>
                </a:lnTo>
                <a:lnTo>
                  <a:pt x="1308944" y="224580"/>
                </a:lnTo>
                <a:lnTo>
                  <a:pt x="1275999" y="193514"/>
                </a:lnTo>
                <a:lnTo>
                  <a:pt x="1241264" y="164417"/>
                </a:lnTo>
                <a:lnTo>
                  <a:pt x="1204829" y="137378"/>
                </a:lnTo>
                <a:lnTo>
                  <a:pt x="1166784" y="112489"/>
                </a:lnTo>
                <a:lnTo>
                  <a:pt x="1127220" y="89838"/>
                </a:lnTo>
                <a:lnTo>
                  <a:pt x="1086225" y="69516"/>
                </a:lnTo>
                <a:lnTo>
                  <a:pt x="1043890" y="51612"/>
                </a:lnTo>
                <a:lnTo>
                  <a:pt x="1000304" y="36216"/>
                </a:lnTo>
                <a:lnTo>
                  <a:pt x="955558" y="23417"/>
                </a:lnTo>
                <a:lnTo>
                  <a:pt x="909741" y="13307"/>
                </a:lnTo>
                <a:lnTo>
                  <a:pt x="862943" y="5974"/>
                </a:lnTo>
                <a:lnTo>
                  <a:pt x="815253" y="1508"/>
                </a:lnTo>
                <a:lnTo>
                  <a:pt x="766762" y="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20">
            <a:hlinkClick r:id="rId2"/>
          </p:cNvPr>
          <p:cNvSpPr>
            <a:spLocks noChangeAspect="1"/>
          </p:cNvSpPr>
          <p:nvPr/>
        </p:nvSpPr>
        <p:spPr>
          <a:xfrm>
            <a:off x="2192192" y="5852261"/>
            <a:ext cx="1517100" cy="1517100"/>
          </a:xfrm>
          <a:custGeom>
            <a:avLst/>
            <a:gdLst/>
            <a:ahLst/>
            <a:cxnLst/>
            <a:rect l="l" t="t" r="r" b="b"/>
            <a:pathLst>
              <a:path w="1533525" h="1533525">
                <a:moveTo>
                  <a:pt x="766762" y="0"/>
                </a:moveTo>
                <a:lnTo>
                  <a:pt x="718271" y="1508"/>
                </a:lnTo>
                <a:lnTo>
                  <a:pt x="670581" y="5974"/>
                </a:lnTo>
                <a:lnTo>
                  <a:pt x="623783" y="13307"/>
                </a:lnTo>
                <a:lnTo>
                  <a:pt x="577966" y="23417"/>
                </a:lnTo>
                <a:lnTo>
                  <a:pt x="533220" y="36216"/>
                </a:lnTo>
                <a:lnTo>
                  <a:pt x="489634" y="51612"/>
                </a:lnTo>
                <a:lnTo>
                  <a:pt x="447299" y="69516"/>
                </a:lnTo>
                <a:lnTo>
                  <a:pt x="406304" y="89838"/>
                </a:lnTo>
                <a:lnTo>
                  <a:pt x="366740" y="112489"/>
                </a:lnTo>
                <a:lnTo>
                  <a:pt x="328695" y="137378"/>
                </a:lnTo>
                <a:lnTo>
                  <a:pt x="292260" y="164417"/>
                </a:lnTo>
                <a:lnTo>
                  <a:pt x="257525" y="193514"/>
                </a:lnTo>
                <a:lnTo>
                  <a:pt x="224580" y="224580"/>
                </a:lnTo>
                <a:lnTo>
                  <a:pt x="193514" y="257525"/>
                </a:lnTo>
                <a:lnTo>
                  <a:pt x="164417" y="292260"/>
                </a:lnTo>
                <a:lnTo>
                  <a:pt x="137378" y="328695"/>
                </a:lnTo>
                <a:lnTo>
                  <a:pt x="112489" y="366740"/>
                </a:lnTo>
                <a:lnTo>
                  <a:pt x="89838" y="406304"/>
                </a:lnTo>
                <a:lnTo>
                  <a:pt x="69516" y="447299"/>
                </a:lnTo>
                <a:lnTo>
                  <a:pt x="51612" y="489634"/>
                </a:lnTo>
                <a:lnTo>
                  <a:pt x="36216" y="533220"/>
                </a:lnTo>
                <a:lnTo>
                  <a:pt x="23417" y="577966"/>
                </a:lnTo>
                <a:lnTo>
                  <a:pt x="13307" y="623783"/>
                </a:lnTo>
                <a:lnTo>
                  <a:pt x="5974" y="670581"/>
                </a:lnTo>
                <a:lnTo>
                  <a:pt x="1508" y="718271"/>
                </a:lnTo>
                <a:lnTo>
                  <a:pt x="0" y="766762"/>
                </a:lnTo>
                <a:lnTo>
                  <a:pt x="1508" y="815253"/>
                </a:lnTo>
                <a:lnTo>
                  <a:pt x="5974" y="862943"/>
                </a:lnTo>
                <a:lnTo>
                  <a:pt x="13307" y="909741"/>
                </a:lnTo>
                <a:lnTo>
                  <a:pt x="23417" y="955558"/>
                </a:lnTo>
                <a:lnTo>
                  <a:pt x="36216" y="1000304"/>
                </a:lnTo>
                <a:lnTo>
                  <a:pt x="51612" y="1043890"/>
                </a:lnTo>
                <a:lnTo>
                  <a:pt x="69516" y="1086225"/>
                </a:lnTo>
                <a:lnTo>
                  <a:pt x="89838" y="1127220"/>
                </a:lnTo>
                <a:lnTo>
                  <a:pt x="112489" y="1166784"/>
                </a:lnTo>
                <a:lnTo>
                  <a:pt x="137378" y="1204829"/>
                </a:lnTo>
                <a:lnTo>
                  <a:pt x="164417" y="1241264"/>
                </a:lnTo>
                <a:lnTo>
                  <a:pt x="193514" y="1275999"/>
                </a:lnTo>
                <a:lnTo>
                  <a:pt x="224580" y="1308944"/>
                </a:lnTo>
                <a:lnTo>
                  <a:pt x="257525" y="1340010"/>
                </a:lnTo>
                <a:lnTo>
                  <a:pt x="292260" y="1369107"/>
                </a:lnTo>
                <a:lnTo>
                  <a:pt x="328695" y="1396146"/>
                </a:lnTo>
                <a:lnTo>
                  <a:pt x="366740" y="1421035"/>
                </a:lnTo>
                <a:lnTo>
                  <a:pt x="406304" y="1443686"/>
                </a:lnTo>
                <a:lnTo>
                  <a:pt x="447299" y="1464008"/>
                </a:lnTo>
                <a:lnTo>
                  <a:pt x="489634" y="1481912"/>
                </a:lnTo>
                <a:lnTo>
                  <a:pt x="533220" y="1497309"/>
                </a:lnTo>
                <a:lnTo>
                  <a:pt x="577966" y="1510107"/>
                </a:lnTo>
                <a:lnTo>
                  <a:pt x="623783" y="1520217"/>
                </a:lnTo>
                <a:lnTo>
                  <a:pt x="670581" y="1527550"/>
                </a:lnTo>
                <a:lnTo>
                  <a:pt x="718271" y="1532016"/>
                </a:lnTo>
                <a:lnTo>
                  <a:pt x="766762" y="1533525"/>
                </a:lnTo>
                <a:lnTo>
                  <a:pt x="815253" y="1532016"/>
                </a:lnTo>
                <a:lnTo>
                  <a:pt x="862943" y="1527550"/>
                </a:lnTo>
                <a:lnTo>
                  <a:pt x="909741" y="1520217"/>
                </a:lnTo>
                <a:lnTo>
                  <a:pt x="955558" y="1510107"/>
                </a:lnTo>
                <a:lnTo>
                  <a:pt x="1000304" y="1497309"/>
                </a:lnTo>
                <a:lnTo>
                  <a:pt x="1043890" y="1481912"/>
                </a:lnTo>
                <a:lnTo>
                  <a:pt x="1086225" y="1464008"/>
                </a:lnTo>
                <a:lnTo>
                  <a:pt x="1127220" y="1443686"/>
                </a:lnTo>
                <a:lnTo>
                  <a:pt x="1166784" y="1421035"/>
                </a:lnTo>
                <a:lnTo>
                  <a:pt x="1204829" y="1396146"/>
                </a:lnTo>
                <a:lnTo>
                  <a:pt x="1241264" y="1369107"/>
                </a:lnTo>
                <a:lnTo>
                  <a:pt x="1275999" y="1340010"/>
                </a:lnTo>
                <a:lnTo>
                  <a:pt x="1308944" y="1308944"/>
                </a:lnTo>
                <a:lnTo>
                  <a:pt x="1340010" y="1275999"/>
                </a:lnTo>
                <a:lnTo>
                  <a:pt x="1369107" y="1241264"/>
                </a:lnTo>
                <a:lnTo>
                  <a:pt x="1396146" y="1204829"/>
                </a:lnTo>
                <a:lnTo>
                  <a:pt x="1421035" y="1166784"/>
                </a:lnTo>
                <a:lnTo>
                  <a:pt x="1443686" y="1127220"/>
                </a:lnTo>
                <a:lnTo>
                  <a:pt x="1464008" y="1086225"/>
                </a:lnTo>
                <a:lnTo>
                  <a:pt x="1481912" y="1043890"/>
                </a:lnTo>
                <a:lnTo>
                  <a:pt x="1497309" y="1000304"/>
                </a:lnTo>
                <a:lnTo>
                  <a:pt x="1510107" y="955558"/>
                </a:lnTo>
                <a:lnTo>
                  <a:pt x="1520217" y="909741"/>
                </a:lnTo>
                <a:lnTo>
                  <a:pt x="1527550" y="862943"/>
                </a:lnTo>
                <a:lnTo>
                  <a:pt x="1532016" y="815253"/>
                </a:lnTo>
                <a:lnTo>
                  <a:pt x="1533525" y="766762"/>
                </a:lnTo>
                <a:lnTo>
                  <a:pt x="1532016" y="718271"/>
                </a:lnTo>
                <a:lnTo>
                  <a:pt x="1527550" y="670581"/>
                </a:lnTo>
                <a:lnTo>
                  <a:pt x="1520217" y="623783"/>
                </a:lnTo>
                <a:lnTo>
                  <a:pt x="1510107" y="577966"/>
                </a:lnTo>
                <a:lnTo>
                  <a:pt x="1497309" y="533220"/>
                </a:lnTo>
                <a:lnTo>
                  <a:pt x="1481912" y="489634"/>
                </a:lnTo>
                <a:lnTo>
                  <a:pt x="1464008" y="447299"/>
                </a:lnTo>
                <a:lnTo>
                  <a:pt x="1443686" y="406304"/>
                </a:lnTo>
                <a:lnTo>
                  <a:pt x="1421035" y="366740"/>
                </a:lnTo>
                <a:lnTo>
                  <a:pt x="1396146" y="328695"/>
                </a:lnTo>
                <a:lnTo>
                  <a:pt x="1369107" y="292260"/>
                </a:lnTo>
                <a:lnTo>
                  <a:pt x="1340010" y="257525"/>
                </a:lnTo>
                <a:lnTo>
                  <a:pt x="1308944" y="224580"/>
                </a:lnTo>
                <a:lnTo>
                  <a:pt x="1275999" y="193514"/>
                </a:lnTo>
                <a:lnTo>
                  <a:pt x="1241264" y="164417"/>
                </a:lnTo>
                <a:lnTo>
                  <a:pt x="1204829" y="137378"/>
                </a:lnTo>
                <a:lnTo>
                  <a:pt x="1166784" y="112489"/>
                </a:lnTo>
                <a:lnTo>
                  <a:pt x="1127220" y="89838"/>
                </a:lnTo>
                <a:lnTo>
                  <a:pt x="1086225" y="69516"/>
                </a:lnTo>
                <a:lnTo>
                  <a:pt x="1043890" y="51612"/>
                </a:lnTo>
                <a:lnTo>
                  <a:pt x="1000304" y="36216"/>
                </a:lnTo>
                <a:lnTo>
                  <a:pt x="955558" y="23417"/>
                </a:lnTo>
                <a:lnTo>
                  <a:pt x="909741" y="13307"/>
                </a:lnTo>
                <a:lnTo>
                  <a:pt x="862943" y="5974"/>
                </a:lnTo>
                <a:lnTo>
                  <a:pt x="815253" y="1508"/>
                </a:lnTo>
                <a:lnTo>
                  <a:pt x="766762" y="0"/>
                </a:lnTo>
                <a:close/>
              </a:path>
            </a:pathLst>
          </a:custGeom>
          <a:solidFill>
            <a:srgbClr val="433A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0">
            <a:hlinkClick r:id="rId2"/>
          </p:cNvPr>
          <p:cNvSpPr>
            <a:spLocks noChangeAspect="1"/>
          </p:cNvSpPr>
          <p:nvPr/>
        </p:nvSpPr>
        <p:spPr>
          <a:xfrm>
            <a:off x="290169" y="5816741"/>
            <a:ext cx="1517100" cy="1517100"/>
          </a:xfrm>
          <a:custGeom>
            <a:avLst/>
            <a:gdLst/>
            <a:ahLst/>
            <a:cxnLst/>
            <a:rect l="l" t="t" r="r" b="b"/>
            <a:pathLst>
              <a:path w="1533525" h="1533525">
                <a:moveTo>
                  <a:pt x="766762" y="0"/>
                </a:moveTo>
                <a:lnTo>
                  <a:pt x="718271" y="1508"/>
                </a:lnTo>
                <a:lnTo>
                  <a:pt x="670581" y="5974"/>
                </a:lnTo>
                <a:lnTo>
                  <a:pt x="623783" y="13307"/>
                </a:lnTo>
                <a:lnTo>
                  <a:pt x="577966" y="23417"/>
                </a:lnTo>
                <a:lnTo>
                  <a:pt x="533220" y="36216"/>
                </a:lnTo>
                <a:lnTo>
                  <a:pt x="489634" y="51612"/>
                </a:lnTo>
                <a:lnTo>
                  <a:pt x="447299" y="69516"/>
                </a:lnTo>
                <a:lnTo>
                  <a:pt x="406304" y="89838"/>
                </a:lnTo>
                <a:lnTo>
                  <a:pt x="366740" y="112489"/>
                </a:lnTo>
                <a:lnTo>
                  <a:pt x="328695" y="137378"/>
                </a:lnTo>
                <a:lnTo>
                  <a:pt x="292260" y="164417"/>
                </a:lnTo>
                <a:lnTo>
                  <a:pt x="257525" y="193514"/>
                </a:lnTo>
                <a:lnTo>
                  <a:pt x="224580" y="224580"/>
                </a:lnTo>
                <a:lnTo>
                  <a:pt x="193514" y="257525"/>
                </a:lnTo>
                <a:lnTo>
                  <a:pt x="164417" y="292260"/>
                </a:lnTo>
                <a:lnTo>
                  <a:pt x="137378" y="328695"/>
                </a:lnTo>
                <a:lnTo>
                  <a:pt x="112489" y="366740"/>
                </a:lnTo>
                <a:lnTo>
                  <a:pt x="89838" y="406304"/>
                </a:lnTo>
                <a:lnTo>
                  <a:pt x="69516" y="447299"/>
                </a:lnTo>
                <a:lnTo>
                  <a:pt x="51612" y="489634"/>
                </a:lnTo>
                <a:lnTo>
                  <a:pt x="36216" y="533220"/>
                </a:lnTo>
                <a:lnTo>
                  <a:pt x="23417" y="577966"/>
                </a:lnTo>
                <a:lnTo>
                  <a:pt x="13307" y="623783"/>
                </a:lnTo>
                <a:lnTo>
                  <a:pt x="5974" y="670581"/>
                </a:lnTo>
                <a:lnTo>
                  <a:pt x="1508" y="718271"/>
                </a:lnTo>
                <a:lnTo>
                  <a:pt x="0" y="766762"/>
                </a:lnTo>
                <a:lnTo>
                  <a:pt x="1508" y="815253"/>
                </a:lnTo>
                <a:lnTo>
                  <a:pt x="5974" y="862943"/>
                </a:lnTo>
                <a:lnTo>
                  <a:pt x="13307" y="909741"/>
                </a:lnTo>
                <a:lnTo>
                  <a:pt x="23417" y="955558"/>
                </a:lnTo>
                <a:lnTo>
                  <a:pt x="36216" y="1000304"/>
                </a:lnTo>
                <a:lnTo>
                  <a:pt x="51612" y="1043890"/>
                </a:lnTo>
                <a:lnTo>
                  <a:pt x="69516" y="1086225"/>
                </a:lnTo>
                <a:lnTo>
                  <a:pt x="89838" y="1127220"/>
                </a:lnTo>
                <a:lnTo>
                  <a:pt x="112489" y="1166784"/>
                </a:lnTo>
                <a:lnTo>
                  <a:pt x="137378" y="1204829"/>
                </a:lnTo>
                <a:lnTo>
                  <a:pt x="164417" y="1241264"/>
                </a:lnTo>
                <a:lnTo>
                  <a:pt x="193514" y="1275999"/>
                </a:lnTo>
                <a:lnTo>
                  <a:pt x="224580" y="1308944"/>
                </a:lnTo>
                <a:lnTo>
                  <a:pt x="257525" y="1340010"/>
                </a:lnTo>
                <a:lnTo>
                  <a:pt x="292260" y="1369107"/>
                </a:lnTo>
                <a:lnTo>
                  <a:pt x="328695" y="1396146"/>
                </a:lnTo>
                <a:lnTo>
                  <a:pt x="366740" y="1421035"/>
                </a:lnTo>
                <a:lnTo>
                  <a:pt x="406304" y="1443686"/>
                </a:lnTo>
                <a:lnTo>
                  <a:pt x="447299" y="1464008"/>
                </a:lnTo>
                <a:lnTo>
                  <a:pt x="489634" y="1481912"/>
                </a:lnTo>
                <a:lnTo>
                  <a:pt x="533220" y="1497309"/>
                </a:lnTo>
                <a:lnTo>
                  <a:pt x="577966" y="1510107"/>
                </a:lnTo>
                <a:lnTo>
                  <a:pt x="623783" y="1520217"/>
                </a:lnTo>
                <a:lnTo>
                  <a:pt x="670581" y="1527550"/>
                </a:lnTo>
                <a:lnTo>
                  <a:pt x="718271" y="1532016"/>
                </a:lnTo>
                <a:lnTo>
                  <a:pt x="766762" y="1533525"/>
                </a:lnTo>
                <a:lnTo>
                  <a:pt x="815253" y="1532016"/>
                </a:lnTo>
                <a:lnTo>
                  <a:pt x="862943" y="1527550"/>
                </a:lnTo>
                <a:lnTo>
                  <a:pt x="909741" y="1520217"/>
                </a:lnTo>
                <a:lnTo>
                  <a:pt x="955558" y="1510107"/>
                </a:lnTo>
                <a:lnTo>
                  <a:pt x="1000304" y="1497309"/>
                </a:lnTo>
                <a:lnTo>
                  <a:pt x="1043890" y="1481912"/>
                </a:lnTo>
                <a:lnTo>
                  <a:pt x="1086225" y="1464008"/>
                </a:lnTo>
                <a:lnTo>
                  <a:pt x="1127220" y="1443686"/>
                </a:lnTo>
                <a:lnTo>
                  <a:pt x="1166784" y="1421035"/>
                </a:lnTo>
                <a:lnTo>
                  <a:pt x="1204829" y="1396146"/>
                </a:lnTo>
                <a:lnTo>
                  <a:pt x="1241264" y="1369107"/>
                </a:lnTo>
                <a:lnTo>
                  <a:pt x="1275999" y="1340010"/>
                </a:lnTo>
                <a:lnTo>
                  <a:pt x="1308944" y="1308944"/>
                </a:lnTo>
                <a:lnTo>
                  <a:pt x="1340010" y="1275999"/>
                </a:lnTo>
                <a:lnTo>
                  <a:pt x="1369107" y="1241264"/>
                </a:lnTo>
                <a:lnTo>
                  <a:pt x="1396146" y="1204829"/>
                </a:lnTo>
                <a:lnTo>
                  <a:pt x="1421035" y="1166784"/>
                </a:lnTo>
                <a:lnTo>
                  <a:pt x="1443686" y="1127220"/>
                </a:lnTo>
                <a:lnTo>
                  <a:pt x="1464008" y="1086225"/>
                </a:lnTo>
                <a:lnTo>
                  <a:pt x="1481912" y="1043890"/>
                </a:lnTo>
                <a:lnTo>
                  <a:pt x="1497309" y="1000304"/>
                </a:lnTo>
                <a:lnTo>
                  <a:pt x="1510107" y="955558"/>
                </a:lnTo>
                <a:lnTo>
                  <a:pt x="1520217" y="909741"/>
                </a:lnTo>
                <a:lnTo>
                  <a:pt x="1527550" y="862943"/>
                </a:lnTo>
                <a:lnTo>
                  <a:pt x="1532016" y="815253"/>
                </a:lnTo>
                <a:lnTo>
                  <a:pt x="1533525" y="766762"/>
                </a:lnTo>
                <a:lnTo>
                  <a:pt x="1532016" y="718271"/>
                </a:lnTo>
                <a:lnTo>
                  <a:pt x="1527550" y="670581"/>
                </a:lnTo>
                <a:lnTo>
                  <a:pt x="1520217" y="623783"/>
                </a:lnTo>
                <a:lnTo>
                  <a:pt x="1510107" y="577966"/>
                </a:lnTo>
                <a:lnTo>
                  <a:pt x="1497309" y="533220"/>
                </a:lnTo>
                <a:lnTo>
                  <a:pt x="1481912" y="489634"/>
                </a:lnTo>
                <a:lnTo>
                  <a:pt x="1464008" y="447299"/>
                </a:lnTo>
                <a:lnTo>
                  <a:pt x="1443686" y="406304"/>
                </a:lnTo>
                <a:lnTo>
                  <a:pt x="1421035" y="366740"/>
                </a:lnTo>
                <a:lnTo>
                  <a:pt x="1396146" y="328695"/>
                </a:lnTo>
                <a:lnTo>
                  <a:pt x="1369107" y="292260"/>
                </a:lnTo>
                <a:lnTo>
                  <a:pt x="1340010" y="257525"/>
                </a:lnTo>
                <a:lnTo>
                  <a:pt x="1308944" y="224580"/>
                </a:lnTo>
                <a:lnTo>
                  <a:pt x="1275999" y="193514"/>
                </a:lnTo>
                <a:lnTo>
                  <a:pt x="1241264" y="164417"/>
                </a:lnTo>
                <a:lnTo>
                  <a:pt x="1204829" y="137378"/>
                </a:lnTo>
                <a:lnTo>
                  <a:pt x="1166784" y="112489"/>
                </a:lnTo>
                <a:lnTo>
                  <a:pt x="1127220" y="89838"/>
                </a:lnTo>
                <a:lnTo>
                  <a:pt x="1086225" y="69516"/>
                </a:lnTo>
                <a:lnTo>
                  <a:pt x="1043890" y="51612"/>
                </a:lnTo>
                <a:lnTo>
                  <a:pt x="1000304" y="36216"/>
                </a:lnTo>
                <a:lnTo>
                  <a:pt x="955558" y="23417"/>
                </a:lnTo>
                <a:lnTo>
                  <a:pt x="909741" y="13307"/>
                </a:lnTo>
                <a:lnTo>
                  <a:pt x="862943" y="5974"/>
                </a:lnTo>
                <a:lnTo>
                  <a:pt x="815253" y="1508"/>
                </a:lnTo>
                <a:lnTo>
                  <a:pt x="766762" y="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27700" y="4572000"/>
            <a:ext cx="7317001" cy="134318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065" marR="5080" algn="ctr" rtl="0"/>
            <a:r>
              <a:rPr lang="es-US" sz="2800" b="0" i="0" u="none" baseline="0" dirty="0">
                <a:solidFill>
                  <a:srgbClr val="433A2C"/>
                </a:solidFill>
                <a:latin typeface="Century Gothic" panose="020B0502020202020204" pitchFamily="34" charset="0"/>
                <a:cs typeface="Century Gothic"/>
              </a:rPr>
              <a:t>¿TÚ o alguien que conoces quieren dejar de </a:t>
            </a:r>
            <a:r>
              <a:rPr lang="es-US" sz="2800" b="1" i="0" u="none" baseline="0" dirty="0" err="1">
                <a:solidFill>
                  <a:srgbClr val="433A2C"/>
                </a:solidFill>
                <a:latin typeface="Century Gothic" panose="020B0502020202020204" pitchFamily="34" charset="0"/>
                <a:cs typeface="Calibri"/>
              </a:rPr>
              <a:t>JUULear</a:t>
            </a:r>
            <a:r>
              <a:rPr lang="es-US" sz="2800" b="0" i="0" u="none" baseline="0" dirty="0">
                <a:solidFill>
                  <a:srgbClr val="433A2C"/>
                </a:solidFill>
                <a:latin typeface="Century Gothic" panose="020B0502020202020204" pitchFamily="34" charset="0"/>
                <a:cs typeface="Century Gothic"/>
              </a:rPr>
              <a:t>, </a:t>
            </a:r>
            <a:r>
              <a:rPr lang="es-US" sz="2800" b="1" i="0" u="none" baseline="0" dirty="0">
                <a:solidFill>
                  <a:srgbClr val="433A2C"/>
                </a:solidFill>
                <a:latin typeface="Century Gothic" panose="020B0502020202020204" pitchFamily="34" charset="0"/>
                <a:cs typeface="Calibri"/>
              </a:rPr>
              <a:t>vapear</a:t>
            </a:r>
            <a:r>
              <a:rPr lang="es-US" sz="2800" b="0" i="0" u="none" baseline="0" dirty="0">
                <a:solidFill>
                  <a:srgbClr val="433A2C"/>
                </a:solidFill>
                <a:latin typeface="Century Gothic" panose="020B0502020202020204" pitchFamily="34" charset="0"/>
                <a:cs typeface="Century Gothic"/>
              </a:rPr>
              <a:t> o </a:t>
            </a:r>
            <a:r>
              <a:rPr lang="es-US" sz="2800" b="1" i="0" u="none" baseline="0" dirty="0">
                <a:solidFill>
                  <a:srgbClr val="433A2C"/>
                </a:solidFill>
                <a:latin typeface="Century Gothic" panose="020B0502020202020204" pitchFamily="34" charset="0"/>
                <a:cs typeface="Calibri"/>
              </a:rPr>
              <a:t>fumar</a:t>
            </a:r>
            <a:r>
              <a:rPr lang="es-US" sz="2800" b="0" i="0" u="none" baseline="0" dirty="0">
                <a:solidFill>
                  <a:srgbClr val="433A2C"/>
                </a:solidFill>
                <a:latin typeface="Century Gothic" panose="020B0502020202020204" pitchFamily="34" charset="0"/>
                <a:cs typeface="Century Gothic"/>
              </a:rPr>
              <a:t>?</a:t>
            </a:r>
            <a:endParaRPr sz="2800" dirty="0">
              <a:latin typeface="Century Gothic" panose="020B0502020202020204" pitchFamily="34" charset="0"/>
              <a:cs typeface="Century Gothic"/>
            </a:endParaRPr>
          </a:p>
          <a:p>
            <a:pPr marL="49530" algn="ctr"/>
            <a:r>
              <a:rPr lang="es-US" sz="2800" b="1" i="0" u="none" baseline="0" dirty="0">
                <a:solidFill>
                  <a:srgbClr val="433A2C"/>
                </a:solidFill>
                <a:latin typeface="Century Gothic" panose="020B0502020202020204" pitchFamily="34" charset="0"/>
                <a:cs typeface="Calibri"/>
              </a:rPr>
              <a:t>¡Estos son los recursos </a:t>
            </a:r>
            <a:r>
              <a:rPr lang="es-US" sz="2800" b="1" dirty="0">
                <a:solidFill>
                  <a:srgbClr val="433A2C"/>
                </a:solidFill>
                <a:latin typeface="Century Gothic" panose="020B0502020202020204" pitchFamily="34" charset="0"/>
                <a:cs typeface="Calibri"/>
              </a:rPr>
              <a:t>que tienes</a:t>
            </a:r>
            <a:r>
              <a:rPr lang="es-US" sz="2800" b="1" i="0" u="none" baseline="0" dirty="0" smtClean="0">
                <a:solidFill>
                  <a:srgbClr val="433A2C"/>
                </a:solidFill>
                <a:latin typeface="Century Gothic" panose="020B0502020202020204" pitchFamily="34" charset="0"/>
                <a:cs typeface="Calibri"/>
              </a:rPr>
              <a:t>!</a:t>
            </a:r>
            <a:endParaRPr sz="2800" dirty="0"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9372600"/>
            <a:ext cx="7772400" cy="533400"/>
          </a:xfrm>
          <a:custGeom>
            <a:avLst/>
            <a:gdLst/>
            <a:ahLst/>
            <a:cxnLst/>
            <a:rect l="l" t="t" r="r" b="b"/>
            <a:pathLst>
              <a:path w="7772400" h="533400">
                <a:moveTo>
                  <a:pt x="0" y="533400"/>
                </a:moveTo>
                <a:lnTo>
                  <a:pt x="7772400" y="533400"/>
                </a:lnTo>
                <a:lnTo>
                  <a:pt x="77724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047134" y="6111495"/>
            <a:ext cx="1323831" cy="10009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5080" algn="ctr" rtl="0">
              <a:lnSpc>
                <a:spcPct val="100000"/>
              </a:lnSpc>
              <a:spcBef>
                <a:spcPts val="125"/>
              </a:spcBef>
            </a:pPr>
            <a:r>
              <a:rPr lang="es-US" sz="1600" b="1" i="0" u="none" baseline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Línea para dejar el tabaco de WI</a:t>
            </a:r>
            <a:endParaRPr sz="1600" dirty="0">
              <a:solidFill>
                <a:schemeClr val="bg1"/>
              </a:solidFill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16" name="object 16"/>
          <p:cNvSpPr>
            <a:spLocks noChangeAspect="1"/>
          </p:cNvSpPr>
          <p:nvPr/>
        </p:nvSpPr>
        <p:spPr>
          <a:xfrm>
            <a:off x="634743" y="-10790"/>
            <a:ext cx="6502915" cy="42812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>
            <a:spLocks noChangeAspect="1"/>
          </p:cNvSpPr>
          <p:nvPr/>
        </p:nvSpPr>
        <p:spPr>
          <a:xfrm>
            <a:off x="642938" y="-10790"/>
            <a:ext cx="6486525" cy="1229990"/>
          </a:xfrm>
          <a:custGeom>
            <a:avLst/>
            <a:gdLst/>
            <a:ahLst/>
            <a:cxnLst/>
            <a:rect l="l" t="t" r="r" b="b"/>
            <a:pathLst>
              <a:path w="6486525" h="1038225">
                <a:moveTo>
                  <a:pt x="0" y="1038225"/>
                </a:moveTo>
                <a:lnTo>
                  <a:pt x="6486525" y="1038225"/>
                </a:lnTo>
                <a:lnTo>
                  <a:pt x="6486525" y="0"/>
                </a:lnTo>
                <a:lnTo>
                  <a:pt x="0" y="0"/>
                </a:lnTo>
                <a:lnTo>
                  <a:pt x="0" y="1038225"/>
                </a:lnTo>
                <a:close/>
              </a:path>
            </a:pathLst>
          </a:custGeom>
          <a:solidFill>
            <a:schemeClr val="accent2">
              <a:alpha val="81175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642937" y="168913"/>
            <a:ext cx="6486525" cy="1018227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R="5080" algn="ctr">
              <a:lnSpc>
                <a:spcPts val="2500"/>
              </a:lnSpc>
              <a:spcBef>
                <a:spcPts val="440"/>
              </a:spcBef>
            </a:pPr>
            <a:r>
              <a:rPr lang="es-US" sz="2400" b="0" i="0" u="none" spc="645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RECURSOS </a:t>
            </a:r>
            <a:r>
              <a:rPr lang="es-US" sz="2400" spc="645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GRATUITOS PARA ADOLESCENTES</a:t>
            </a:r>
            <a:r>
              <a:rPr lang="es-US" sz="2400" b="0" i="0" u="none" spc="645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s-US" sz="2400" b="0" i="0" u="none" spc="425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PARA </a:t>
            </a:r>
            <a:r>
              <a:rPr lang="es-US" sz="2400" b="0" i="0" u="none" spc="615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DEJAR DE </a:t>
            </a:r>
            <a:r>
              <a:rPr lang="es-US" sz="2400" b="0" i="0" u="none" spc="615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FUMAR</a:t>
            </a:r>
            <a:endParaRPr sz="2400" spc="57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981200" y="7096760"/>
            <a:ext cx="0" cy="2199640"/>
          </a:xfrm>
          <a:custGeom>
            <a:avLst/>
            <a:gdLst/>
            <a:ahLst/>
            <a:cxnLst/>
            <a:rect l="l" t="t" r="r" b="b"/>
            <a:pathLst>
              <a:path h="2199640">
                <a:moveTo>
                  <a:pt x="0" y="0"/>
                </a:moveTo>
                <a:lnTo>
                  <a:pt x="0" y="2199301"/>
                </a:lnTo>
              </a:path>
            </a:pathLst>
          </a:custGeom>
          <a:ln w="31195">
            <a:solidFill>
              <a:srgbClr val="433A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hlinkClick r:id="rId4"/>
          </p:cNvPr>
          <p:cNvSpPr>
            <a:spLocks noChangeAspect="1"/>
          </p:cNvSpPr>
          <p:nvPr/>
        </p:nvSpPr>
        <p:spPr>
          <a:xfrm>
            <a:off x="6065178" y="8639158"/>
            <a:ext cx="1350949" cy="5507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hlinkClick r:id="rId2"/>
          </p:cNvPr>
          <p:cNvSpPr>
            <a:spLocks noChangeAspect="1"/>
          </p:cNvSpPr>
          <p:nvPr/>
        </p:nvSpPr>
        <p:spPr>
          <a:xfrm>
            <a:off x="4469687" y="8578381"/>
            <a:ext cx="680876" cy="70479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hlinkClick r:id="rId7"/>
          </p:cNvPr>
          <p:cNvSpPr>
            <a:spLocks noChangeAspect="1"/>
          </p:cNvSpPr>
          <p:nvPr/>
        </p:nvSpPr>
        <p:spPr>
          <a:xfrm>
            <a:off x="626928" y="8563868"/>
            <a:ext cx="843581" cy="7193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hlinkClick r:id="rId9"/>
          </p:cNvPr>
          <p:cNvSpPr>
            <a:spLocks noChangeAspect="1"/>
          </p:cNvSpPr>
          <p:nvPr/>
        </p:nvSpPr>
        <p:spPr>
          <a:xfrm>
            <a:off x="2043709" y="8607944"/>
            <a:ext cx="1779982" cy="2672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3886200" y="7096760"/>
            <a:ext cx="0" cy="2199640"/>
          </a:xfrm>
          <a:custGeom>
            <a:avLst/>
            <a:gdLst/>
            <a:ahLst/>
            <a:cxnLst/>
            <a:rect l="l" t="t" r="r" b="b"/>
            <a:pathLst>
              <a:path h="2199640">
                <a:moveTo>
                  <a:pt x="0" y="0"/>
                </a:moveTo>
                <a:lnTo>
                  <a:pt x="0" y="2199301"/>
                </a:lnTo>
              </a:path>
            </a:pathLst>
          </a:custGeom>
          <a:ln w="31195">
            <a:solidFill>
              <a:srgbClr val="433A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22"/>
          <p:cNvSpPr/>
          <p:nvPr/>
        </p:nvSpPr>
        <p:spPr>
          <a:xfrm>
            <a:off x="5791200" y="7096760"/>
            <a:ext cx="0" cy="2199640"/>
          </a:xfrm>
          <a:custGeom>
            <a:avLst/>
            <a:gdLst/>
            <a:ahLst/>
            <a:cxnLst/>
            <a:rect l="l" t="t" r="r" b="b"/>
            <a:pathLst>
              <a:path h="2199640">
                <a:moveTo>
                  <a:pt x="0" y="0"/>
                </a:moveTo>
                <a:lnTo>
                  <a:pt x="0" y="2199301"/>
                </a:lnTo>
              </a:path>
            </a:pathLst>
          </a:custGeom>
          <a:ln w="31195">
            <a:solidFill>
              <a:srgbClr val="433A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118250" y="6221686"/>
            <a:ext cx="1371600" cy="75469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5080" algn="ctr" rtl="0">
              <a:lnSpc>
                <a:spcPct val="100000"/>
              </a:lnSpc>
              <a:spcBef>
                <a:spcPts val="125"/>
              </a:spcBef>
            </a:pPr>
            <a:r>
              <a:rPr lang="es-US" sz="1600" b="1" i="0" u="none" baseline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Aplicación móvil quitSTART</a:t>
            </a:r>
            <a:endParaRPr sz="1600" dirty="0">
              <a:solidFill>
                <a:schemeClr val="bg1"/>
              </a:solidFill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0835" y="7271772"/>
            <a:ext cx="184201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900" b="0" i="0" u="none" baseline="0" dirty="0">
                <a:latin typeface="Century Gothic" panose="020B0502020202020204" pitchFamily="34" charset="0"/>
              </a:rPr>
              <a:t>Envía </a:t>
            </a:r>
            <a:r>
              <a:rPr lang="es-US" sz="900" b="0" i="0" u="none" baseline="0" dirty="0" err="1">
                <a:latin typeface="Century Gothic" panose="020B0502020202020204" pitchFamily="34" charset="0"/>
              </a:rPr>
              <a:t>Quit</a:t>
            </a:r>
            <a:r>
              <a:rPr lang="es-US" sz="900" b="0" i="0" u="none" baseline="0" dirty="0">
                <a:latin typeface="Century Gothic" panose="020B0502020202020204" pitchFamily="34" charset="0"/>
              </a:rPr>
              <a:t> por mensaje de texto al </a:t>
            </a:r>
            <a:r>
              <a:rPr lang="es-US" sz="900" b="0" i="0" u="none" baseline="0" dirty="0" smtClean="0">
                <a:latin typeface="Century Gothic" panose="020B0502020202020204" pitchFamily="34" charset="0"/>
              </a:rPr>
              <a:t>202-804-9884 </a:t>
            </a:r>
            <a:r>
              <a:rPr lang="es-US" sz="900" b="0" i="0" u="none" baseline="0" dirty="0">
                <a:latin typeface="Century Gothic" panose="020B0502020202020204" pitchFamily="34" charset="0"/>
              </a:rPr>
              <a:t>para dejar los cigarrillos electrónicos o de JUUL para siempre </a:t>
            </a:r>
            <a:r>
              <a:rPr lang="es-US" sz="900" dirty="0">
                <a:latin typeface="Century Gothic" panose="020B0502020202020204" pitchFamily="34" charset="0"/>
              </a:rPr>
              <a:t>compartiendo</a:t>
            </a:r>
            <a:r>
              <a:rPr lang="es-US" sz="900" b="0" i="0" u="none" baseline="0" dirty="0" smtClean="0">
                <a:latin typeface="Century Gothic" panose="020B0502020202020204" pitchFamily="34" charset="0"/>
              </a:rPr>
              <a:t> </a:t>
            </a:r>
            <a:r>
              <a:rPr lang="es-US" sz="900" b="0" i="0" u="none" baseline="0" dirty="0">
                <a:latin typeface="Century Gothic" panose="020B0502020202020204" pitchFamily="34" charset="0"/>
              </a:rPr>
              <a:t>historias, </a:t>
            </a:r>
            <a:r>
              <a:rPr lang="es-US" sz="900" b="0" i="0" u="none" baseline="0" dirty="0" smtClean="0">
                <a:latin typeface="Century Gothic" panose="020B0502020202020204" pitchFamily="34" charset="0"/>
              </a:rPr>
              <a:t>con apoyo </a:t>
            </a:r>
            <a:r>
              <a:rPr lang="es-US" sz="900" b="0" i="0" u="none" baseline="0" dirty="0">
                <a:latin typeface="Century Gothic" panose="020B0502020202020204" pitchFamily="34" charset="0"/>
              </a:rPr>
              <a:t>por mensajes y herramientas de capacitación; </a:t>
            </a:r>
            <a:r>
              <a:rPr lang="es-US" sz="900" b="0" i="0" u="none" baseline="0" dirty="0" smtClean="0">
                <a:latin typeface="Century Gothic" panose="020B0502020202020204" pitchFamily="34" charset="0"/>
              </a:rPr>
              <a:t>hay  una aplicación </a:t>
            </a:r>
            <a:r>
              <a:rPr lang="es-US" sz="900" b="0" i="0" u="none" baseline="0" dirty="0">
                <a:latin typeface="Century Gothic" panose="020B0502020202020204" pitchFamily="34" charset="0"/>
              </a:rPr>
              <a:t>móvil disponible</a:t>
            </a:r>
            <a:endParaRPr lang="es-US" sz="900" dirty="0">
              <a:latin typeface="Century Gothic" panose="020B0502020202020204" pitchFamily="34" charset="0"/>
            </a:endParaRPr>
          </a:p>
        </p:txBody>
      </p:sp>
      <p:sp>
        <p:nvSpPr>
          <p:cNvPr id="40" name="object 6"/>
          <p:cNvSpPr txBox="1"/>
          <p:nvPr/>
        </p:nvSpPr>
        <p:spPr>
          <a:xfrm>
            <a:off x="356042" y="6243717"/>
            <a:ext cx="137160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5080" algn="ctr" rtl="0">
              <a:lnSpc>
                <a:spcPct val="100000"/>
              </a:lnSpc>
              <a:spcBef>
                <a:spcPts val="125"/>
              </a:spcBef>
            </a:pPr>
            <a:r>
              <a:rPr lang="es-US" sz="1600" b="1" i="0" u="none" baseline="0" dirty="0" err="1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This</a:t>
            </a:r>
            <a:r>
              <a:rPr lang="es-US" sz="1600" b="1" i="0" u="none" baseline="0" dirty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lang="es-US" sz="1600" b="1" i="0" u="none" baseline="0" dirty="0" err="1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is</a:t>
            </a:r>
            <a:r>
              <a:rPr lang="es-US" sz="1600" b="1" i="0" u="none" baseline="0" dirty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lang="es-US" sz="1600" b="1" i="0" u="none" baseline="0" dirty="0" err="1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Quitting</a:t>
            </a:r>
            <a:endParaRPr sz="1600" dirty="0">
              <a:solidFill>
                <a:schemeClr val="bg1"/>
              </a:solidFill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41" name="object 6"/>
          <p:cNvSpPr txBox="1"/>
          <p:nvPr/>
        </p:nvSpPr>
        <p:spPr>
          <a:xfrm>
            <a:off x="2237254" y="6267883"/>
            <a:ext cx="1420346" cy="75469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5080" algn="ctr" rtl="0">
              <a:lnSpc>
                <a:spcPct val="100000"/>
              </a:lnSpc>
              <a:spcBef>
                <a:spcPts val="125"/>
              </a:spcBef>
            </a:pPr>
            <a:r>
              <a:rPr lang="es-US" sz="1600" b="1" i="0" u="none" baseline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SmokeFree TXT para adolescentes</a:t>
            </a:r>
            <a:endParaRPr sz="1600" dirty="0">
              <a:solidFill>
                <a:schemeClr val="bg1"/>
              </a:solidFill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70206" y="7312249"/>
            <a:ext cx="15355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US" sz="900" b="0" i="0" u="none" baseline="0">
                <a:latin typeface="Century Gothic" panose="020B0502020202020204" pitchFamily="34" charset="0"/>
              </a:rPr>
              <a:t>Programa de 6 a 8 semanas para adultos jóvenes (de 13 a 19 años); recibe de 3 a 5 mensajes por día</a:t>
            </a:r>
            <a:endParaRPr lang="es-US" sz="900" dirty="0">
              <a:latin typeface="Century Gothic" panose="020B0502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48710" y="7302382"/>
            <a:ext cx="17194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US" sz="900" b="0" i="0" u="none" baseline="0" dirty="0" err="1">
                <a:latin typeface="Century Gothic" panose="020B0502020202020204" pitchFamily="34" charset="0"/>
              </a:rPr>
              <a:t>QuitStart</a:t>
            </a:r>
            <a:r>
              <a:rPr lang="es-US" sz="900" b="0" i="0" u="none" baseline="0" dirty="0">
                <a:latin typeface="Century Gothic" panose="020B0502020202020204" pitchFamily="34" charset="0"/>
              </a:rPr>
              <a:t> registra tu historial de vapeo y te da consejos, inspiración y desafíos personalizados para ayudarte a dejar de fumar</a:t>
            </a:r>
            <a:endParaRPr lang="es-US" sz="900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25360" y="7312249"/>
            <a:ext cx="1629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US" sz="900" b="0" i="0" u="none" baseline="0" dirty="0">
                <a:latin typeface="Century Gothic" panose="020B0502020202020204" pitchFamily="34" charset="0"/>
              </a:rPr>
              <a:t>Entrenamiento por teléfono disponible para los usuarios de cigarrillos electrónicos de Wisconsin que quieran dejar de fumar; elegible para usuarios </a:t>
            </a:r>
            <a:r>
              <a:rPr lang="es-US" sz="900" b="0" i="0" u="none" baseline="0" dirty="0" smtClean="0">
                <a:latin typeface="Century Gothic" panose="020B0502020202020204" pitchFamily="34" charset="0"/>
              </a:rPr>
              <a:t>mayores de </a:t>
            </a:r>
            <a:br>
              <a:rPr lang="es-US" sz="900" b="0" i="0" u="none" baseline="0" dirty="0" smtClean="0">
                <a:latin typeface="Century Gothic" panose="020B0502020202020204" pitchFamily="34" charset="0"/>
              </a:rPr>
            </a:br>
            <a:r>
              <a:rPr lang="es-US" sz="900" b="0" i="0" u="none" baseline="0" dirty="0" smtClean="0">
                <a:latin typeface="Century Gothic" panose="020B0502020202020204" pitchFamily="34" charset="0"/>
              </a:rPr>
              <a:t>13 años</a:t>
            </a:r>
            <a:endParaRPr lang="es-US" sz="900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4076059"/>
            <a:ext cx="3886200" cy="476250"/>
          </a:xfrm>
          <a:prstGeom prst="rect">
            <a:avLst/>
          </a:prstGeom>
          <a:solidFill>
            <a:srgbClr val="2823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/>
          </a:p>
        </p:txBody>
      </p:sp>
      <p:sp>
        <p:nvSpPr>
          <p:cNvPr id="14" name="TextBox 13"/>
          <p:cNvSpPr txBox="1"/>
          <p:nvPr/>
        </p:nvSpPr>
        <p:spPr>
          <a:xfrm>
            <a:off x="0" y="412951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1050"/>
              </a:spcBef>
            </a:pPr>
            <a:r>
              <a:rPr lang="es-US" b="1" spc="240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rPr>
              <a:t>¡Libérate del vapeo!</a:t>
            </a:r>
            <a:endParaRPr lang="es-US" b="1" i="0" u="none" spc="195" baseline="0" dirty="0">
              <a:solidFill>
                <a:srgbClr val="FFFFFF"/>
              </a:solidFill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86200" y="4076059"/>
            <a:ext cx="3886200" cy="4762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/>
          </a:p>
        </p:txBody>
      </p:sp>
      <p:sp>
        <p:nvSpPr>
          <p:cNvPr id="46" name="TextBox 45"/>
          <p:cNvSpPr txBox="1"/>
          <p:nvPr/>
        </p:nvSpPr>
        <p:spPr>
          <a:xfrm>
            <a:off x="3886200" y="412951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0">
              <a:spcBef>
                <a:spcPts val="1050"/>
              </a:spcBef>
            </a:pPr>
            <a:r>
              <a:rPr lang="es-US" b="1" i="0" u="none" spc="240" baseline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rPr>
              <a:t>¡Tienes opciones!</a:t>
            </a:r>
            <a:endParaRPr lang="es-US" b="1" spc="195" dirty="0">
              <a:solidFill>
                <a:srgbClr val="FFFFFF"/>
              </a:solidFill>
              <a:latin typeface="Century Gothic" panose="020B0502020202020204" pitchFamily="34" charset="0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HMD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A6882"/>
      </a:accent1>
      <a:accent2>
        <a:srgbClr val="002C5F"/>
      </a:accent2>
      <a:accent3>
        <a:srgbClr val="DC8C10"/>
      </a:accent3>
      <a:accent4>
        <a:srgbClr val="8A223C"/>
      </a:accent4>
      <a:accent5>
        <a:srgbClr val="8BD785"/>
      </a:accent5>
      <a:accent6>
        <a:srgbClr val="73A8BC"/>
      </a:accent6>
      <a:hlink>
        <a:srgbClr val="56ADA3"/>
      </a:hlink>
      <a:folHlink>
        <a:srgbClr val="A5A5A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</TotalTime>
  <Words>160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RECURSOS GRATUITOS PARA ADOLESCENTES PARA DEJAR DE FUMAR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</dc:title>
  <dc:creator>Michaud, Nancy T</dc:creator>
  <cp:lastModifiedBy>Olson, Carleigh S</cp:lastModifiedBy>
  <cp:revision>34</cp:revision>
  <cp:lastPrinted>2019-08-29T16:32:09Z</cp:lastPrinted>
  <dcterms:created xsi:type="dcterms:W3CDTF">2019-03-19T15:07:09Z</dcterms:created>
  <dcterms:modified xsi:type="dcterms:W3CDTF">2019-11-25T14:38:23Z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2019-02-18T00:00:00Z</vt:filetime>
  </property>
  <property fmtid="{D5CDD505-2E9C-101B-9397-08002B2CF9AE}" pid="3" name="Creator">
    <vt:lpwstr>Venngage - venngage.com</vt:lpwstr>
  </property>
  <property fmtid="{D5CDD505-2E9C-101B-9397-08002B2CF9AE}" pid="4" name="LastSaved">
    <vt:filetime>2019-03-19T00:00:00Z</vt:filetime>
  </property>
</Properties>
</file>