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23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16" y="-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7399" y="-3175"/>
            <a:ext cx="5997600" cy="1067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en.smokefree.gov/become-smokefree/quitstart-app" TargetMode="External"/><Relationship Id="rId13" Type="http://schemas.openxmlformats.org/officeDocument/2006/relationships/image" Target="../media/image6.jpg"/><Relationship Id="rId3" Type="http://schemas.openxmlformats.org/officeDocument/2006/relationships/hyperlink" Target="http://centralwitobaccofree.org/" TargetMode="External"/><Relationship Id="rId7" Type="http://schemas.openxmlformats.org/officeDocument/2006/relationships/image" Target="../media/image3.jpg"/><Relationship Id="rId12" Type="http://schemas.openxmlformats.org/officeDocument/2006/relationships/hyperlink" Target="https://teen.smokefree.gov/" TargetMode="External"/><Relationship Id="rId2" Type="http://schemas.openxmlformats.org/officeDocument/2006/relationships/hyperlink" Target="https://ctri.wisc.edu/quit-line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11" Type="http://schemas.openxmlformats.org/officeDocument/2006/relationships/image" Target="../media/image5.jpg"/><Relationship Id="rId5" Type="http://schemas.openxmlformats.org/officeDocument/2006/relationships/hyperlink" Target="mailto:name@email.com" TargetMode="External"/><Relationship Id="rId10" Type="http://schemas.openxmlformats.org/officeDocument/2006/relationships/hyperlink" Target="http://www.thisisquitting.com/" TargetMode="External"/><Relationship Id="rId4" Type="http://schemas.openxmlformats.org/officeDocument/2006/relationships/image" Target="../media/image1.png"/><Relationship Id="rId9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bject 20">
            <a:hlinkClick r:id="rId2"/>
          </p:cNvPr>
          <p:cNvSpPr>
            <a:spLocks noChangeAspect="1"/>
          </p:cNvSpPr>
          <p:nvPr/>
        </p:nvSpPr>
        <p:spPr>
          <a:xfrm>
            <a:off x="6052822" y="5976622"/>
            <a:ext cx="1186178" cy="1186178"/>
          </a:xfrm>
          <a:custGeom>
            <a:avLst/>
            <a:gdLst/>
            <a:ahLst/>
            <a:cxnLst/>
            <a:rect l="l" t="t" r="r" b="b"/>
            <a:pathLst>
              <a:path w="1533525" h="1533525">
                <a:moveTo>
                  <a:pt x="766762" y="0"/>
                </a:moveTo>
                <a:lnTo>
                  <a:pt x="718271" y="1508"/>
                </a:lnTo>
                <a:lnTo>
                  <a:pt x="670581" y="5974"/>
                </a:lnTo>
                <a:lnTo>
                  <a:pt x="623783" y="13307"/>
                </a:lnTo>
                <a:lnTo>
                  <a:pt x="577966" y="23417"/>
                </a:lnTo>
                <a:lnTo>
                  <a:pt x="533220" y="36216"/>
                </a:lnTo>
                <a:lnTo>
                  <a:pt x="489634" y="51612"/>
                </a:lnTo>
                <a:lnTo>
                  <a:pt x="447299" y="69516"/>
                </a:lnTo>
                <a:lnTo>
                  <a:pt x="406304" y="89838"/>
                </a:lnTo>
                <a:lnTo>
                  <a:pt x="366740" y="112489"/>
                </a:lnTo>
                <a:lnTo>
                  <a:pt x="328695" y="137378"/>
                </a:lnTo>
                <a:lnTo>
                  <a:pt x="292260" y="164417"/>
                </a:lnTo>
                <a:lnTo>
                  <a:pt x="257525" y="193514"/>
                </a:lnTo>
                <a:lnTo>
                  <a:pt x="224580" y="224580"/>
                </a:lnTo>
                <a:lnTo>
                  <a:pt x="193514" y="257525"/>
                </a:lnTo>
                <a:lnTo>
                  <a:pt x="164417" y="292260"/>
                </a:lnTo>
                <a:lnTo>
                  <a:pt x="137378" y="328695"/>
                </a:lnTo>
                <a:lnTo>
                  <a:pt x="112489" y="366740"/>
                </a:lnTo>
                <a:lnTo>
                  <a:pt x="89838" y="406304"/>
                </a:lnTo>
                <a:lnTo>
                  <a:pt x="69516" y="447299"/>
                </a:lnTo>
                <a:lnTo>
                  <a:pt x="51612" y="489634"/>
                </a:lnTo>
                <a:lnTo>
                  <a:pt x="36216" y="533220"/>
                </a:lnTo>
                <a:lnTo>
                  <a:pt x="23417" y="577966"/>
                </a:lnTo>
                <a:lnTo>
                  <a:pt x="13307" y="623783"/>
                </a:lnTo>
                <a:lnTo>
                  <a:pt x="5974" y="670581"/>
                </a:lnTo>
                <a:lnTo>
                  <a:pt x="1508" y="718271"/>
                </a:lnTo>
                <a:lnTo>
                  <a:pt x="0" y="766762"/>
                </a:lnTo>
                <a:lnTo>
                  <a:pt x="1508" y="815253"/>
                </a:lnTo>
                <a:lnTo>
                  <a:pt x="5974" y="862943"/>
                </a:lnTo>
                <a:lnTo>
                  <a:pt x="13307" y="909741"/>
                </a:lnTo>
                <a:lnTo>
                  <a:pt x="23417" y="955558"/>
                </a:lnTo>
                <a:lnTo>
                  <a:pt x="36216" y="1000304"/>
                </a:lnTo>
                <a:lnTo>
                  <a:pt x="51612" y="1043890"/>
                </a:lnTo>
                <a:lnTo>
                  <a:pt x="69516" y="1086225"/>
                </a:lnTo>
                <a:lnTo>
                  <a:pt x="89838" y="1127220"/>
                </a:lnTo>
                <a:lnTo>
                  <a:pt x="112489" y="1166784"/>
                </a:lnTo>
                <a:lnTo>
                  <a:pt x="137378" y="1204829"/>
                </a:lnTo>
                <a:lnTo>
                  <a:pt x="164417" y="1241264"/>
                </a:lnTo>
                <a:lnTo>
                  <a:pt x="193514" y="1275999"/>
                </a:lnTo>
                <a:lnTo>
                  <a:pt x="224580" y="1308944"/>
                </a:lnTo>
                <a:lnTo>
                  <a:pt x="257525" y="1340010"/>
                </a:lnTo>
                <a:lnTo>
                  <a:pt x="292260" y="1369107"/>
                </a:lnTo>
                <a:lnTo>
                  <a:pt x="328695" y="1396146"/>
                </a:lnTo>
                <a:lnTo>
                  <a:pt x="366740" y="1421035"/>
                </a:lnTo>
                <a:lnTo>
                  <a:pt x="406304" y="1443686"/>
                </a:lnTo>
                <a:lnTo>
                  <a:pt x="447299" y="1464008"/>
                </a:lnTo>
                <a:lnTo>
                  <a:pt x="489634" y="1481912"/>
                </a:lnTo>
                <a:lnTo>
                  <a:pt x="533220" y="1497309"/>
                </a:lnTo>
                <a:lnTo>
                  <a:pt x="577966" y="1510107"/>
                </a:lnTo>
                <a:lnTo>
                  <a:pt x="623783" y="1520217"/>
                </a:lnTo>
                <a:lnTo>
                  <a:pt x="670581" y="1527550"/>
                </a:lnTo>
                <a:lnTo>
                  <a:pt x="718271" y="1532016"/>
                </a:lnTo>
                <a:lnTo>
                  <a:pt x="766762" y="1533525"/>
                </a:lnTo>
                <a:lnTo>
                  <a:pt x="815253" y="1532016"/>
                </a:lnTo>
                <a:lnTo>
                  <a:pt x="862943" y="1527550"/>
                </a:lnTo>
                <a:lnTo>
                  <a:pt x="909741" y="1520217"/>
                </a:lnTo>
                <a:lnTo>
                  <a:pt x="955558" y="1510107"/>
                </a:lnTo>
                <a:lnTo>
                  <a:pt x="1000304" y="1497309"/>
                </a:lnTo>
                <a:lnTo>
                  <a:pt x="1043890" y="1481912"/>
                </a:lnTo>
                <a:lnTo>
                  <a:pt x="1086225" y="1464008"/>
                </a:lnTo>
                <a:lnTo>
                  <a:pt x="1127220" y="1443686"/>
                </a:lnTo>
                <a:lnTo>
                  <a:pt x="1166784" y="1421035"/>
                </a:lnTo>
                <a:lnTo>
                  <a:pt x="1204829" y="1396146"/>
                </a:lnTo>
                <a:lnTo>
                  <a:pt x="1241264" y="1369107"/>
                </a:lnTo>
                <a:lnTo>
                  <a:pt x="1275999" y="1340010"/>
                </a:lnTo>
                <a:lnTo>
                  <a:pt x="1308944" y="1308944"/>
                </a:lnTo>
                <a:lnTo>
                  <a:pt x="1340010" y="1275999"/>
                </a:lnTo>
                <a:lnTo>
                  <a:pt x="1369107" y="1241264"/>
                </a:lnTo>
                <a:lnTo>
                  <a:pt x="1396146" y="1204829"/>
                </a:lnTo>
                <a:lnTo>
                  <a:pt x="1421035" y="1166784"/>
                </a:lnTo>
                <a:lnTo>
                  <a:pt x="1443686" y="1127220"/>
                </a:lnTo>
                <a:lnTo>
                  <a:pt x="1464008" y="1086225"/>
                </a:lnTo>
                <a:lnTo>
                  <a:pt x="1481912" y="1043890"/>
                </a:lnTo>
                <a:lnTo>
                  <a:pt x="1497309" y="1000304"/>
                </a:lnTo>
                <a:lnTo>
                  <a:pt x="1510107" y="955558"/>
                </a:lnTo>
                <a:lnTo>
                  <a:pt x="1520217" y="909741"/>
                </a:lnTo>
                <a:lnTo>
                  <a:pt x="1527550" y="862943"/>
                </a:lnTo>
                <a:lnTo>
                  <a:pt x="1532016" y="815253"/>
                </a:lnTo>
                <a:lnTo>
                  <a:pt x="1533525" y="766762"/>
                </a:lnTo>
                <a:lnTo>
                  <a:pt x="1532016" y="718271"/>
                </a:lnTo>
                <a:lnTo>
                  <a:pt x="1527550" y="670581"/>
                </a:lnTo>
                <a:lnTo>
                  <a:pt x="1520217" y="623783"/>
                </a:lnTo>
                <a:lnTo>
                  <a:pt x="1510107" y="577966"/>
                </a:lnTo>
                <a:lnTo>
                  <a:pt x="1497309" y="533220"/>
                </a:lnTo>
                <a:lnTo>
                  <a:pt x="1481912" y="489634"/>
                </a:lnTo>
                <a:lnTo>
                  <a:pt x="1464008" y="447299"/>
                </a:lnTo>
                <a:lnTo>
                  <a:pt x="1443686" y="406304"/>
                </a:lnTo>
                <a:lnTo>
                  <a:pt x="1421035" y="366740"/>
                </a:lnTo>
                <a:lnTo>
                  <a:pt x="1396146" y="328695"/>
                </a:lnTo>
                <a:lnTo>
                  <a:pt x="1369107" y="292260"/>
                </a:lnTo>
                <a:lnTo>
                  <a:pt x="1340010" y="257525"/>
                </a:lnTo>
                <a:lnTo>
                  <a:pt x="1308944" y="224580"/>
                </a:lnTo>
                <a:lnTo>
                  <a:pt x="1275999" y="193514"/>
                </a:lnTo>
                <a:lnTo>
                  <a:pt x="1241264" y="164417"/>
                </a:lnTo>
                <a:lnTo>
                  <a:pt x="1204829" y="137378"/>
                </a:lnTo>
                <a:lnTo>
                  <a:pt x="1166784" y="112489"/>
                </a:lnTo>
                <a:lnTo>
                  <a:pt x="1127220" y="89838"/>
                </a:lnTo>
                <a:lnTo>
                  <a:pt x="1086225" y="69516"/>
                </a:lnTo>
                <a:lnTo>
                  <a:pt x="1043890" y="51612"/>
                </a:lnTo>
                <a:lnTo>
                  <a:pt x="1000304" y="36216"/>
                </a:lnTo>
                <a:lnTo>
                  <a:pt x="955558" y="23417"/>
                </a:lnTo>
                <a:lnTo>
                  <a:pt x="909741" y="13307"/>
                </a:lnTo>
                <a:lnTo>
                  <a:pt x="862943" y="5974"/>
                </a:lnTo>
                <a:lnTo>
                  <a:pt x="815253" y="1508"/>
                </a:lnTo>
                <a:lnTo>
                  <a:pt x="766762" y="0"/>
                </a:lnTo>
                <a:close/>
              </a:path>
            </a:pathLst>
          </a:custGeom>
          <a:solidFill>
            <a:srgbClr val="433A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914400" y="4800600"/>
            <a:ext cx="5715000" cy="869212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065" marR="5080" algn="ctr">
              <a:lnSpc>
                <a:spcPct val="104200"/>
              </a:lnSpc>
              <a:spcBef>
                <a:spcPts val="25"/>
              </a:spcBef>
            </a:pPr>
            <a:r>
              <a:rPr dirty="0">
                <a:solidFill>
                  <a:srgbClr val="433A2C"/>
                </a:solidFill>
                <a:latin typeface="Century Gothic" panose="020B0502020202020204" pitchFamily="34" charset="0"/>
                <a:cs typeface="Century Gothic"/>
              </a:rPr>
              <a:t>Do you know someone or are you that person who </a:t>
            </a:r>
            <a:r>
              <a:rPr dirty="0" smtClean="0">
                <a:solidFill>
                  <a:srgbClr val="433A2C"/>
                </a:solidFill>
                <a:latin typeface="Century Gothic" panose="020B0502020202020204" pitchFamily="34" charset="0"/>
                <a:cs typeface="Century Gothic"/>
              </a:rPr>
              <a:t>wants </a:t>
            </a:r>
            <a:r>
              <a:rPr dirty="0">
                <a:solidFill>
                  <a:srgbClr val="433A2C"/>
                </a:solidFill>
                <a:latin typeface="Century Gothic" panose="020B0502020202020204" pitchFamily="34" charset="0"/>
                <a:cs typeface="Century Gothic"/>
              </a:rPr>
              <a:t>to quit </a:t>
            </a:r>
            <a:r>
              <a:rPr b="1" dirty="0">
                <a:solidFill>
                  <a:srgbClr val="433A2C"/>
                </a:solidFill>
                <a:latin typeface="Century Gothic" panose="020B0502020202020204" pitchFamily="34" charset="0"/>
                <a:cs typeface="Calibri"/>
              </a:rPr>
              <a:t>JUULing</a:t>
            </a:r>
            <a:r>
              <a:rPr dirty="0">
                <a:solidFill>
                  <a:srgbClr val="433A2C"/>
                </a:solidFill>
                <a:latin typeface="Century Gothic" panose="020B0502020202020204" pitchFamily="34" charset="0"/>
                <a:cs typeface="Century Gothic"/>
              </a:rPr>
              <a:t>, </a:t>
            </a:r>
            <a:r>
              <a:rPr b="1" dirty="0">
                <a:solidFill>
                  <a:srgbClr val="433A2C"/>
                </a:solidFill>
                <a:latin typeface="Century Gothic" panose="020B0502020202020204" pitchFamily="34" charset="0"/>
                <a:cs typeface="Calibri"/>
              </a:rPr>
              <a:t>vaping</a:t>
            </a:r>
            <a:r>
              <a:rPr dirty="0">
                <a:solidFill>
                  <a:srgbClr val="433A2C"/>
                </a:solidFill>
                <a:latin typeface="Century Gothic" panose="020B0502020202020204" pitchFamily="34" charset="0"/>
                <a:cs typeface="Century Gothic"/>
              </a:rPr>
              <a:t>, or </a:t>
            </a:r>
            <a:r>
              <a:rPr b="1" dirty="0">
                <a:solidFill>
                  <a:srgbClr val="433A2C"/>
                </a:solidFill>
                <a:latin typeface="Century Gothic" panose="020B0502020202020204" pitchFamily="34" charset="0"/>
                <a:cs typeface="Calibri"/>
              </a:rPr>
              <a:t>smoking</a:t>
            </a:r>
            <a:r>
              <a:rPr dirty="0">
                <a:solidFill>
                  <a:srgbClr val="433A2C"/>
                </a:solidFill>
                <a:latin typeface="Century Gothic" panose="020B0502020202020204" pitchFamily="34" charset="0"/>
                <a:cs typeface="Century Gothic"/>
              </a:rPr>
              <a:t>?</a:t>
            </a:r>
            <a:endParaRPr dirty="0">
              <a:latin typeface="Century Gothic" panose="020B0502020202020204" pitchFamily="34" charset="0"/>
              <a:cs typeface="Century Gothic"/>
            </a:endParaRPr>
          </a:p>
          <a:p>
            <a:pPr marL="49530" algn="ctr">
              <a:lnSpc>
                <a:spcPct val="100000"/>
              </a:lnSpc>
              <a:spcBef>
                <a:spcPts val="75"/>
              </a:spcBef>
            </a:pPr>
            <a:r>
              <a:rPr b="1" dirty="0">
                <a:solidFill>
                  <a:srgbClr val="433A2C"/>
                </a:solidFill>
                <a:latin typeface="Century Gothic" panose="020B0502020202020204" pitchFamily="34" charset="0"/>
                <a:cs typeface="Calibri"/>
              </a:rPr>
              <a:t>These are the resources for you!</a:t>
            </a:r>
            <a:endParaRPr dirty="0">
              <a:latin typeface="Century Gothic" panose="020B0502020202020204" pitchFamily="34" charset="0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9248775"/>
            <a:ext cx="7772400" cy="533400"/>
          </a:xfrm>
          <a:custGeom>
            <a:avLst/>
            <a:gdLst/>
            <a:ahLst/>
            <a:cxnLst/>
            <a:rect l="l" t="t" r="r" b="b"/>
            <a:pathLst>
              <a:path w="7772400" h="533400">
                <a:moveTo>
                  <a:pt x="0" y="533400"/>
                </a:moveTo>
                <a:lnTo>
                  <a:pt x="7772400" y="533400"/>
                </a:lnTo>
                <a:lnTo>
                  <a:pt x="7772400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solidFill>
            <a:srgbClr val="FFBD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739236" y="9418955"/>
            <a:ext cx="82740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433A2C"/>
                </a:solidFill>
                <a:latin typeface="Century Gothic"/>
                <a:cs typeface="Century Gothic"/>
                <a:hlinkClick r:id="rId3"/>
              </a:rPr>
              <a:t>webiste</a:t>
            </a:r>
            <a:r>
              <a:rPr sz="1100" spc="-70" dirty="0">
                <a:solidFill>
                  <a:srgbClr val="433A2C"/>
                </a:solidFill>
                <a:latin typeface="Century Gothic"/>
                <a:cs typeface="Century Gothic"/>
                <a:hlinkClick r:id="rId3"/>
              </a:rPr>
              <a:t> </a:t>
            </a:r>
            <a:r>
              <a:rPr sz="1100" dirty="0">
                <a:solidFill>
                  <a:srgbClr val="433A2C"/>
                </a:solidFill>
                <a:latin typeface="Century Gothic"/>
                <a:cs typeface="Century Gothic"/>
                <a:hlinkClick r:id="rId3"/>
              </a:rPr>
              <a:t>URL</a:t>
            </a:r>
            <a:endParaRPr sz="1100" dirty="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92366" y="6346252"/>
            <a:ext cx="1028065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49860" marR="5080" indent="-137795">
              <a:lnSpc>
                <a:spcPct val="100000"/>
              </a:lnSpc>
              <a:spcBef>
                <a:spcPts val="125"/>
              </a:spcBef>
            </a:pPr>
            <a:r>
              <a:rPr sz="1400" b="1" dirty="0">
                <a:solidFill>
                  <a:schemeClr val="bg1"/>
                </a:solidFill>
                <a:latin typeface="Calibri"/>
                <a:cs typeface="Calibri"/>
              </a:rPr>
              <a:t>WI Tobacco  Quit Line</a:t>
            </a:r>
            <a:endParaRPr sz="1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94876" y="9382125"/>
            <a:ext cx="264795" cy="276225"/>
          </a:xfrm>
          <a:custGeom>
            <a:avLst/>
            <a:gdLst/>
            <a:ahLst/>
            <a:cxnLst/>
            <a:rect l="l" t="t" r="r" b="b"/>
            <a:pathLst>
              <a:path w="264794" h="276225">
                <a:moveTo>
                  <a:pt x="132232" y="0"/>
                </a:moveTo>
                <a:lnTo>
                  <a:pt x="88025" y="7329"/>
                </a:lnTo>
                <a:lnTo>
                  <a:pt x="49798" y="27702"/>
                </a:lnTo>
                <a:lnTo>
                  <a:pt x="19955" y="58695"/>
                </a:lnTo>
                <a:lnTo>
                  <a:pt x="901" y="97883"/>
                </a:lnTo>
                <a:lnTo>
                  <a:pt x="0" y="100017"/>
                </a:lnTo>
                <a:lnTo>
                  <a:pt x="317" y="101951"/>
                </a:lnTo>
                <a:lnTo>
                  <a:pt x="3352" y="105425"/>
                </a:lnTo>
                <a:lnTo>
                  <a:pt x="5232" y="105980"/>
                </a:lnTo>
                <a:lnTo>
                  <a:pt x="9664" y="104730"/>
                </a:lnTo>
                <a:lnTo>
                  <a:pt x="10972" y="103276"/>
                </a:lnTo>
                <a:lnTo>
                  <a:pt x="11366" y="100994"/>
                </a:lnTo>
                <a:lnTo>
                  <a:pt x="15244" y="90070"/>
                </a:lnTo>
                <a:lnTo>
                  <a:pt x="20070" y="79633"/>
                </a:lnTo>
                <a:lnTo>
                  <a:pt x="25780" y="69734"/>
                </a:lnTo>
                <a:lnTo>
                  <a:pt x="32308" y="60424"/>
                </a:lnTo>
                <a:lnTo>
                  <a:pt x="59657" y="60424"/>
                </a:lnTo>
                <a:lnTo>
                  <a:pt x="54564" y="58609"/>
                </a:lnTo>
                <a:lnTo>
                  <a:pt x="46770" y="55336"/>
                </a:lnTo>
                <a:lnTo>
                  <a:pt x="39522" y="51791"/>
                </a:lnTo>
                <a:lnTo>
                  <a:pt x="52282" y="39741"/>
                </a:lnTo>
                <a:lnTo>
                  <a:pt x="66630" y="29566"/>
                </a:lnTo>
                <a:lnTo>
                  <a:pt x="82359" y="21440"/>
                </a:lnTo>
                <a:lnTo>
                  <a:pt x="99263" y="15537"/>
                </a:lnTo>
                <a:lnTo>
                  <a:pt x="116953" y="15537"/>
                </a:lnTo>
                <a:lnTo>
                  <a:pt x="118942" y="14255"/>
                </a:lnTo>
                <a:lnTo>
                  <a:pt x="126746" y="11563"/>
                </a:lnTo>
                <a:lnTo>
                  <a:pt x="184383" y="11563"/>
                </a:lnTo>
                <a:lnTo>
                  <a:pt x="176439" y="7329"/>
                </a:lnTo>
                <a:lnTo>
                  <a:pt x="132232" y="0"/>
                </a:lnTo>
                <a:close/>
              </a:path>
              <a:path w="264794" h="276225">
                <a:moveTo>
                  <a:pt x="245349" y="60424"/>
                </a:moveTo>
                <a:lnTo>
                  <a:pt x="232156" y="60424"/>
                </a:lnTo>
                <a:lnTo>
                  <a:pt x="238685" y="69734"/>
                </a:lnTo>
                <a:lnTo>
                  <a:pt x="244398" y="79633"/>
                </a:lnTo>
                <a:lnTo>
                  <a:pt x="249225" y="90070"/>
                </a:lnTo>
                <a:lnTo>
                  <a:pt x="253098" y="100994"/>
                </a:lnTo>
                <a:lnTo>
                  <a:pt x="253492" y="103276"/>
                </a:lnTo>
                <a:lnTo>
                  <a:pt x="254800" y="104730"/>
                </a:lnTo>
                <a:lnTo>
                  <a:pt x="259232" y="105980"/>
                </a:lnTo>
                <a:lnTo>
                  <a:pt x="261112" y="105425"/>
                </a:lnTo>
                <a:lnTo>
                  <a:pt x="264160" y="101951"/>
                </a:lnTo>
                <a:lnTo>
                  <a:pt x="264464" y="100017"/>
                </a:lnTo>
                <a:lnTo>
                  <a:pt x="263563" y="97883"/>
                </a:lnTo>
                <a:lnTo>
                  <a:pt x="245349" y="60424"/>
                </a:lnTo>
                <a:close/>
              </a:path>
              <a:path w="264794" h="276225">
                <a:moveTo>
                  <a:pt x="59657" y="60424"/>
                </a:moveTo>
                <a:lnTo>
                  <a:pt x="32308" y="60424"/>
                </a:lnTo>
                <a:lnTo>
                  <a:pt x="40523" y="64598"/>
                </a:lnTo>
                <a:lnTo>
                  <a:pt x="49341" y="68389"/>
                </a:lnTo>
                <a:lnTo>
                  <a:pt x="58742" y="71779"/>
                </a:lnTo>
                <a:lnTo>
                  <a:pt x="68707" y="74750"/>
                </a:lnTo>
                <a:lnTo>
                  <a:pt x="66758" y="82158"/>
                </a:lnTo>
                <a:lnTo>
                  <a:pt x="64985" y="90269"/>
                </a:lnTo>
                <a:lnTo>
                  <a:pt x="63728" y="98578"/>
                </a:lnTo>
                <a:lnTo>
                  <a:pt x="63379" y="100017"/>
                </a:lnTo>
                <a:lnTo>
                  <a:pt x="63264" y="100994"/>
                </a:lnTo>
                <a:lnTo>
                  <a:pt x="63779" y="102612"/>
                </a:lnTo>
                <a:lnTo>
                  <a:pt x="67208" y="105558"/>
                </a:lnTo>
                <a:lnTo>
                  <a:pt x="69100" y="105860"/>
                </a:lnTo>
                <a:lnTo>
                  <a:pt x="73253" y="104124"/>
                </a:lnTo>
                <a:lnTo>
                  <a:pt x="74348" y="102612"/>
                </a:lnTo>
                <a:lnTo>
                  <a:pt x="74428" y="101951"/>
                </a:lnTo>
                <a:lnTo>
                  <a:pt x="74549" y="100304"/>
                </a:lnTo>
                <a:lnTo>
                  <a:pt x="75768" y="92259"/>
                </a:lnTo>
                <a:lnTo>
                  <a:pt x="77419" y="84603"/>
                </a:lnTo>
                <a:lnTo>
                  <a:pt x="79349" y="77340"/>
                </a:lnTo>
                <a:lnTo>
                  <a:pt x="196438" y="77340"/>
                </a:lnTo>
                <a:lnTo>
                  <a:pt x="195757" y="74750"/>
                </a:lnTo>
                <a:lnTo>
                  <a:pt x="205709" y="71776"/>
                </a:lnTo>
                <a:lnTo>
                  <a:pt x="206072" y="71645"/>
                </a:lnTo>
                <a:lnTo>
                  <a:pt x="126746" y="71645"/>
                </a:lnTo>
                <a:lnTo>
                  <a:pt x="115107" y="71126"/>
                </a:lnTo>
                <a:lnTo>
                  <a:pt x="103803" y="70097"/>
                </a:lnTo>
                <a:lnTo>
                  <a:pt x="92900" y="68590"/>
                </a:lnTo>
                <a:lnTo>
                  <a:pt x="82448" y="66640"/>
                </a:lnTo>
                <a:lnTo>
                  <a:pt x="83327" y="64218"/>
                </a:lnTo>
                <a:lnTo>
                  <a:pt x="71793" y="64218"/>
                </a:lnTo>
                <a:lnTo>
                  <a:pt x="62923" y="61587"/>
                </a:lnTo>
                <a:lnTo>
                  <a:pt x="59657" y="60424"/>
                </a:lnTo>
                <a:close/>
              </a:path>
              <a:path w="264794" h="276225">
                <a:moveTo>
                  <a:pt x="196438" y="77340"/>
                </a:moveTo>
                <a:lnTo>
                  <a:pt x="185115" y="77340"/>
                </a:lnTo>
                <a:lnTo>
                  <a:pt x="187045" y="84603"/>
                </a:lnTo>
                <a:lnTo>
                  <a:pt x="188696" y="92259"/>
                </a:lnTo>
                <a:lnTo>
                  <a:pt x="189915" y="100304"/>
                </a:lnTo>
                <a:lnTo>
                  <a:pt x="190036" y="101951"/>
                </a:lnTo>
                <a:lnTo>
                  <a:pt x="190116" y="102612"/>
                </a:lnTo>
                <a:lnTo>
                  <a:pt x="191211" y="104124"/>
                </a:lnTo>
                <a:lnTo>
                  <a:pt x="195364" y="105860"/>
                </a:lnTo>
                <a:lnTo>
                  <a:pt x="197256" y="105558"/>
                </a:lnTo>
                <a:lnTo>
                  <a:pt x="200685" y="102612"/>
                </a:lnTo>
                <a:lnTo>
                  <a:pt x="201200" y="100994"/>
                </a:lnTo>
                <a:lnTo>
                  <a:pt x="201085" y="100017"/>
                </a:lnTo>
                <a:lnTo>
                  <a:pt x="200736" y="98578"/>
                </a:lnTo>
                <a:lnTo>
                  <a:pt x="199478" y="90269"/>
                </a:lnTo>
                <a:lnTo>
                  <a:pt x="197706" y="82158"/>
                </a:lnTo>
                <a:lnTo>
                  <a:pt x="196438" y="77340"/>
                </a:lnTo>
                <a:close/>
              </a:path>
              <a:path w="264794" h="276225">
                <a:moveTo>
                  <a:pt x="185115" y="77340"/>
                </a:moveTo>
                <a:lnTo>
                  <a:pt x="79349" y="77340"/>
                </a:lnTo>
                <a:lnTo>
                  <a:pt x="90645" y="79467"/>
                </a:lnTo>
                <a:lnTo>
                  <a:pt x="102339" y="81079"/>
                </a:lnTo>
                <a:lnTo>
                  <a:pt x="114389" y="82161"/>
                </a:lnTo>
                <a:lnTo>
                  <a:pt x="126746" y="82693"/>
                </a:lnTo>
                <a:lnTo>
                  <a:pt x="126746" y="99442"/>
                </a:lnTo>
                <a:lnTo>
                  <a:pt x="137718" y="99442"/>
                </a:lnTo>
                <a:lnTo>
                  <a:pt x="137718" y="82693"/>
                </a:lnTo>
                <a:lnTo>
                  <a:pt x="150152" y="82158"/>
                </a:lnTo>
                <a:lnTo>
                  <a:pt x="162229" y="81074"/>
                </a:lnTo>
                <a:lnTo>
                  <a:pt x="173896" y="79460"/>
                </a:lnTo>
                <a:lnTo>
                  <a:pt x="185115" y="77340"/>
                </a:lnTo>
                <a:close/>
              </a:path>
              <a:path w="264794" h="276225">
                <a:moveTo>
                  <a:pt x="137718" y="11563"/>
                </a:moveTo>
                <a:lnTo>
                  <a:pt x="126746" y="11563"/>
                </a:lnTo>
                <a:lnTo>
                  <a:pt x="126746" y="71645"/>
                </a:lnTo>
                <a:lnTo>
                  <a:pt x="137718" y="71645"/>
                </a:lnTo>
                <a:lnTo>
                  <a:pt x="137718" y="11563"/>
                </a:lnTo>
                <a:close/>
              </a:path>
              <a:path w="264794" h="276225">
                <a:moveTo>
                  <a:pt x="184383" y="11563"/>
                </a:moveTo>
                <a:lnTo>
                  <a:pt x="137718" y="11563"/>
                </a:lnTo>
                <a:lnTo>
                  <a:pt x="145517" y="14255"/>
                </a:lnTo>
                <a:lnTo>
                  <a:pt x="153098" y="19139"/>
                </a:lnTo>
                <a:lnTo>
                  <a:pt x="178803" y="57789"/>
                </a:lnTo>
                <a:lnTo>
                  <a:pt x="182016" y="66640"/>
                </a:lnTo>
                <a:lnTo>
                  <a:pt x="171474" y="68597"/>
                </a:lnTo>
                <a:lnTo>
                  <a:pt x="160552" y="70102"/>
                </a:lnTo>
                <a:lnTo>
                  <a:pt x="149287" y="71128"/>
                </a:lnTo>
                <a:lnTo>
                  <a:pt x="137718" y="71645"/>
                </a:lnTo>
                <a:lnTo>
                  <a:pt x="206072" y="71645"/>
                </a:lnTo>
                <a:lnTo>
                  <a:pt x="215118" y="68385"/>
                </a:lnTo>
                <a:lnTo>
                  <a:pt x="223947" y="64595"/>
                </a:lnTo>
                <a:lnTo>
                  <a:pt x="225018" y="64051"/>
                </a:lnTo>
                <a:lnTo>
                  <a:pt x="192671" y="64051"/>
                </a:lnTo>
                <a:lnTo>
                  <a:pt x="189194" y="54314"/>
                </a:lnTo>
                <a:lnTo>
                  <a:pt x="169138" y="19476"/>
                </a:lnTo>
                <a:lnTo>
                  <a:pt x="165201" y="15537"/>
                </a:lnTo>
                <a:lnTo>
                  <a:pt x="191839" y="15537"/>
                </a:lnTo>
                <a:lnTo>
                  <a:pt x="184383" y="11563"/>
                </a:lnTo>
                <a:close/>
              </a:path>
              <a:path w="264794" h="276225">
                <a:moveTo>
                  <a:pt x="116953" y="15537"/>
                </a:moveTo>
                <a:lnTo>
                  <a:pt x="99263" y="15537"/>
                </a:lnTo>
                <a:lnTo>
                  <a:pt x="95326" y="19476"/>
                </a:lnTo>
                <a:lnTo>
                  <a:pt x="75266" y="54437"/>
                </a:lnTo>
                <a:lnTo>
                  <a:pt x="71793" y="64218"/>
                </a:lnTo>
                <a:lnTo>
                  <a:pt x="83327" y="64218"/>
                </a:lnTo>
                <a:lnTo>
                  <a:pt x="85661" y="57789"/>
                </a:lnTo>
                <a:lnTo>
                  <a:pt x="89217" y="49568"/>
                </a:lnTo>
                <a:lnTo>
                  <a:pt x="93078" y="42027"/>
                </a:lnTo>
                <a:lnTo>
                  <a:pt x="97205" y="35217"/>
                </a:lnTo>
                <a:lnTo>
                  <a:pt x="104087" y="26148"/>
                </a:lnTo>
                <a:lnTo>
                  <a:pt x="111361" y="19139"/>
                </a:lnTo>
                <a:lnTo>
                  <a:pt x="116953" y="15537"/>
                </a:lnTo>
                <a:close/>
              </a:path>
              <a:path w="264794" h="276225">
                <a:moveTo>
                  <a:pt x="191839" y="15537"/>
                </a:moveTo>
                <a:lnTo>
                  <a:pt x="165201" y="15537"/>
                </a:lnTo>
                <a:lnTo>
                  <a:pt x="182124" y="21464"/>
                </a:lnTo>
                <a:lnTo>
                  <a:pt x="197848" y="29638"/>
                </a:lnTo>
                <a:lnTo>
                  <a:pt x="212184" y="39869"/>
                </a:lnTo>
                <a:lnTo>
                  <a:pt x="224942" y="51965"/>
                </a:lnTo>
                <a:lnTo>
                  <a:pt x="217703" y="55440"/>
                </a:lnTo>
                <a:lnTo>
                  <a:pt x="209869" y="58613"/>
                </a:lnTo>
                <a:lnTo>
                  <a:pt x="201525" y="61476"/>
                </a:lnTo>
                <a:lnTo>
                  <a:pt x="192671" y="64051"/>
                </a:lnTo>
                <a:lnTo>
                  <a:pt x="225018" y="64051"/>
                </a:lnTo>
                <a:lnTo>
                  <a:pt x="232156" y="60424"/>
                </a:lnTo>
                <a:lnTo>
                  <a:pt x="245349" y="60424"/>
                </a:lnTo>
                <a:lnTo>
                  <a:pt x="244508" y="58695"/>
                </a:lnTo>
                <a:lnTo>
                  <a:pt x="214666" y="27702"/>
                </a:lnTo>
                <a:lnTo>
                  <a:pt x="191839" y="15537"/>
                </a:lnTo>
                <a:close/>
              </a:path>
              <a:path w="264794" h="276225">
                <a:moveTo>
                  <a:pt x="10858" y="115843"/>
                </a:moveTo>
                <a:lnTo>
                  <a:pt x="381" y="115843"/>
                </a:lnTo>
                <a:lnTo>
                  <a:pt x="15836" y="162971"/>
                </a:lnTo>
                <a:lnTo>
                  <a:pt x="26301" y="162971"/>
                </a:lnTo>
                <a:lnTo>
                  <a:pt x="29980" y="151923"/>
                </a:lnTo>
                <a:lnTo>
                  <a:pt x="21323" y="151923"/>
                </a:lnTo>
                <a:lnTo>
                  <a:pt x="10858" y="115843"/>
                </a:lnTo>
                <a:close/>
              </a:path>
              <a:path w="264794" h="276225">
                <a:moveTo>
                  <a:pt x="47338" y="126890"/>
                </a:moveTo>
                <a:lnTo>
                  <a:pt x="38493" y="126890"/>
                </a:lnTo>
                <a:lnTo>
                  <a:pt x="50165" y="162971"/>
                </a:lnTo>
                <a:lnTo>
                  <a:pt x="60642" y="162971"/>
                </a:lnTo>
                <a:lnTo>
                  <a:pt x="64426" y="151923"/>
                </a:lnTo>
                <a:lnTo>
                  <a:pt x="55321" y="151923"/>
                </a:lnTo>
                <a:lnTo>
                  <a:pt x="47338" y="126890"/>
                </a:lnTo>
                <a:close/>
              </a:path>
              <a:path w="264794" h="276225">
                <a:moveTo>
                  <a:pt x="43815" y="115843"/>
                </a:moveTo>
                <a:lnTo>
                  <a:pt x="33337" y="115843"/>
                </a:lnTo>
                <a:lnTo>
                  <a:pt x="21501" y="151923"/>
                </a:lnTo>
                <a:lnTo>
                  <a:pt x="29980" y="151923"/>
                </a:lnTo>
                <a:lnTo>
                  <a:pt x="38315" y="126890"/>
                </a:lnTo>
                <a:lnTo>
                  <a:pt x="47338" y="126890"/>
                </a:lnTo>
                <a:lnTo>
                  <a:pt x="43815" y="115843"/>
                </a:lnTo>
                <a:close/>
              </a:path>
              <a:path w="264794" h="276225">
                <a:moveTo>
                  <a:pt x="76784" y="115843"/>
                </a:moveTo>
                <a:lnTo>
                  <a:pt x="66306" y="115843"/>
                </a:lnTo>
                <a:lnTo>
                  <a:pt x="55486" y="151923"/>
                </a:lnTo>
                <a:lnTo>
                  <a:pt x="64426" y="151923"/>
                </a:lnTo>
                <a:lnTo>
                  <a:pt x="76784" y="115843"/>
                </a:lnTo>
                <a:close/>
              </a:path>
              <a:path w="264794" h="276225">
                <a:moveTo>
                  <a:pt x="104419" y="115843"/>
                </a:moveTo>
                <a:lnTo>
                  <a:pt x="94119" y="115843"/>
                </a:lnTo>
                <a:lnTo>
                  <a:pt x="109397" y="162971"/>
                </a:lnTo>
                <a:lnTo>
                  <a:pt x="120040" y="162971"/>
                </a:lnTo>
                <a:lnTo>
                  <a:pt x="123719" y="151923"/>
                </a:lnTo>
                <a:lnTo>
                  <a:pt x="115062" y="151923"/>
                </a:lnTo>
                <a:lnTo>
                  <a:pt x="104419" y="115843"/>
                </a:lnTo>
                <a:close/>
              </a:path>
              <a:path w="264794" h="276225">
                <a:moveTo>
                  <a:pt x="141022" y="126890"/>
                </a:moveTo>
                <a:lnTo>
                  <a:pt x="132232" y="126890"/>
                </a:lnTo>
                <a:lnTo>
                  <a:pt x="143903" y="162971"/>
                </a:lnTo>
                <a:lnTo>
                  <a:pt x="154203" y="162971"/>
                </a:lnTo>
                <a:lnTo>
                  <a:pt x="157987" y="151923"/>
                </a:lnTo>
                <a:lnTo>
                  <a:pt x="148882" y="151923"/>
                </a:lnTo>
                <a:lnTo>
                  <a:pt x="141022" y="126890"/>
                </a:lnTo>
                <a:close/>
              </a:path>
              <a:path w="264794" h="276225">
                <a:moveTo>
                  <a:pt x="137553" y="115843"/>
                </a:moveTo>
                <a:lnTo>
                  <a:pt x="127088" y="115843"/>
                </a:lnTo>
                <a:lnTo>
                  <a:pt x="115239" y="151923"/>
                </a:lnTo>
                <a:lnTo>
                  <a:pt x="123719" y="151923"/>
                </a:lnTo>
                <a:lnTo>
                  <a:pt x="132054" y="126890"/>
                </a:lnTo>
                <a:lnTo>
                  <a:pt x="141022" y="126890"/>
                </a:lnTo>
                <a:lnTo>
                  <a:pt x="137553" y="115843"/>
                </a:lnTo>
                <a:close/>
              </a:path>
              <a:path w="264794" h="276225">
                <a:moveTo>
                  <a:pt x="170345" y="115843"/>
                </a:moveTo>
                <a:lnTo>
                  <a:pt x="160045" y="115843"/>
                </a:lnTo>
                <a:lnTo>
                  <a:pt x="149059" y="151923"/>
                </a:lnTo>
                <a:lnTo>
                  <a:pt x="157987" y="151923"/>
                </a:lnTo>
                <a:lnTo>
                  <a:pt x="170345" y="115843"/>
                </a:lnTo>
                <a:close/>
              </a:path>
              <a:path w="264794" h="276225">
                <a:moveTo>
                  <a:pt x="198158" y="115843"/>
                </a:moveTo>
                <a:lnTo>
                  <a:pt x="187680" y="115843"/>
                </a:lnTo>
                <a:lnTo>
                  <a:pt x="203136" y="162971"/>
                </a:lnTo>
                <a:lnTo>
                  <a:pt x="213779" y="162971"/>
                </a:lnTo>
                <a:lnTo>
                  <a:pt x="217407" y="151923"/>
                </a:lnTo>
                <a:lnTo>
                  <a:pt x="208800" y="151923"/>
                </a:lnTo>
                <a:lnTo>
                  <a:pt x="198158" y="115843"/>
                </a:lnTo>
                <a:close/>
              </a:path>
              <a:path w="264794" h="276225">
                <a:moveTo>
                  <a:pt x="234646" y="126890"/>
                </a:moveTo>
                <a:lnTo>
                  <a:pt x="225806" y="126890"/>
                </a:lnTo>
                <a:lnTo>
                  <a:pt x="237477" y="162971"/>
                </a:lnTo>
                <a:lnTo>
                  <a:pt x="247942" y="162971"/>
                </a:lnTo>
                <a:lnTo>
                  <a:pt x="251726" y="151923"/>
                </a:lnTo>
                <a:lnTo>
                  <a:pt x="242620" y="151923"/>
                </a:lnTo>
                <a:lnTo>
                  <a:pt x="234646" y="126890"/>
                </a:lnTo>
                <a:close/>
              </a:path>
              <a:path w="264794" h="276225">
                <a:moveTo>
                  <a:pt x="231127" y="115843"/>
                </a:moveTo>
                <a:lnTo>
                  <a:pt x="220649" y="115843"/>
                </a:lnTo>
                <a:lnTo>
                  <a:pt x="208800" y="151923"/>
                </a:lnTo>
                <a:lnTo>
                  <a:pt x="217407" y="151923"/>
                </a:lnTo>
                <a:lnTo>
                  <a:pt x="225628" y="126890"/>
                </a:lnTo>
                <a:lnTo>
                  <a:pt x="234646" y="126890"/>
                </a:lnTo>
                <a:lnTo>
                  <a:pt x="231127" y="115843"/>
                </a:lnTo>
                <a:close/>
              </a:path>
              <a:path w="264794" h="276225">
                <a:moveTo>
                  <a:pt x="264083" y="115843"/>
                </a:moveTo>
                <a:lnTo>
                  <a:pt x="253606" y="115843"/>
                </a:lnTo>
                <a:lnTo>
                  <a:pt x="242798" y="151923"/>
                </a:lnTo>
                <a:lnTo>
                  <a:pt x="251726" y="151923"/>
                </a:lnTo>
                <a:lnTo>
                  <a:pt x="264083" y="115843"/>
                </a:lnTo>
                <a:close/>
              </a:path>
              <a:path w="264794" h="276225">
                <a:moveTo>
                  <a:pt x="6286" y="170929"/>
                </a:moveTo>
                <a:lnTo>
                  <a:pt x="406" y="176803"/>
                </a:lnTo>
                <a:lnTo>
                  <a:pt x="901" y="178335"/>
                </a:lnTo>
                <a:lnTo>
                  <a:pt x="19955" y="217527"/>
                </a:lnTo>
                <a:lnTo>
                  <a:pt x="49798" y="248521"/>
                </a:lnTo>
                <a:lnTo>
                  <a:pt x="88025" y="268895"/>
                </a:lnTo>
                <a:lnTo>
                  <a:pt x="132232" y="276225"/>
                </a:lnTo>
                <a:lnTo>
                  <a:pt x="176439" y="268895"/>
                </a:lnTo>
                <a:lnTo>
                  <a:pt x="184392" y="264656"/>
                </a:lnTo>
                <a:lnTo>
                  <a:pt x="126746" y="264656"/>
                </a:lnTo>
                <a:lnTo>
                  <a:pt x="118942" y="261964"/>
                </a:lnTo>
                <a:lnTo>
                  <a:pt x="116959" y="260687"/>
                </a:lnTo>
                <a:lnTo>
                  <a:pt x="99263" y="260687"/>
                </a:lnTo>
                <a:lnTo>
                  <a:pt x="82340" y="254759"/>
                </a:lnTo>
                <a:lnTo>
                  <a:pt x="66616" y="246584"/>
                </a:lnTo>
                <a:lnTo>
                  <a:pt x="52280" y="236353"/>
                </a:lnTo>
                <a:lnTo>
                  <a:pt x="39522" y="224259"/>
                </a:lnTo>
                <a:lnTo>
                  <a:pt x="46763" y="220781"/>
                </a:lnTo>
                <a:lnTo>
                  <a:pt x="54591" y="217610"/>
                </a:lnTo>
                <a:lnTo>
                  <a:pt x="59866" y="215800"/>
                </a:lnTo>
                <a:lnTo>
                  <a:pt x="32308" y="215800"/>
                </a:lnTo>
                <a:lnTo>
                  <a:pt x="11366" y="175230"/>
                </a:lnTo>
                <a:lnTo>
                  <a:pt x="10985" y="173791"/>
                </a:lnTo>
                <a:lnTo>
                  <a:pt x="10172" y="172690"/>
                </a:lnTo>
                <a:lnTo>
                  <a:pt x="7632" y="171152"/>
                </a:lnTo>
                <a:lnTo>
                  <a:pt x="6286" y="170929"/>
                </a:lnTo>
                <a:close/>
              </a:path>
              <a:path w="264794" h="276225">
                <a:moveTo>
                  <a:pt x="137718" y="204579"/>
                </a:moveTo>
                <a:lnTo>
                  <a:pt x="126746" y="204579"/>
                </a:lnTo>
                <a:lnTo>
                  <a:pt x="126746" y="264656"/>
                </a:lnTo>
                <a:lnTo>
                  <a:pt x="137718" y="264656"/>
                </a:lnTo>
                <a:lnTo>
                  <a:pt x="137718" y="204579"/>
                </a:lnTo>
                <a:close/>
              </a:path>
              <a:path w="264794" h="276225">
                <a:moveTo>
                  <a:pt x="206098" y="204579"/>
                </a:moveTo>
                <a:lnTo>
                  <a:pt x="137718" y="204579"/>
                </a:lnTo>
                <a:lnTo>
                  <a:pt x="149349" y="205097"/>
                </a:lnTo>
                <a:lnTo>
                  <a:pt x="160647" y="206125"/>
                </a:lnTo>
                <a:lnTo>
                  <a:pt x="171553" y="207631"/>
                </a:lnTo>
                <a:lnTo>
                  <a:pt x="182016" y="209584"/>
                </a:lnTo>
                <a:lnTo>
                  <a:pt x="178803" y="218433"/>
                </a:lnTo>
                <a:lnTo>
                  <a:pt x="153098" y="257082"/>
                </a:lnTo>
                <a:lnTo>
                  <a:pt x="137718" y="264656"/>
                </a:lnTo>
                <a:lnTo>
                  <a:pt x="184392" y="264656"/>
                </a:lnTo>
                <a:lnTo>
                  <a:pt x="191839" y="260687"/>
                </a:lnTo>
                <a:lnTo>
                  <a:pt x="165201" y="260687"/>
                </a:lnTo>
                <a:lnTo>
                  <a:pt x="169138" y="256748"/>
                </a:lnTo>
                <a:lnTo>
                  <a:pt x="189198" y="221785"/>
                </a:lnTo>
                <a:lnTo>
                  <a:pt x="192671" y="212001"/>
                </a:lnTo>
                <a:lnTo>
                  <a:pt x="224679" y="212001"/>
                </a:lnTo>
                <a:lnTo>
                  <a:pt x="223941" y="211626"/>
                </a:lnTo>
                <a:lnTo>
                  <a:pt x="215123" y="207834"/>
                </a:lnTo>
                <a:lnTo>
                  <a:pt x="206098" y="204579"/>
                </a:lnTo>
                <a:close/>
              </a:path>
              <a:path w="264794" h="276225">
                <a:moveTo>
                  <a:pt x="83388" y="212173"/>
                </a:moveTo>
                <a:lnTo>
                  <a:pt x="71793" y="212173"/>
                </a:lnTo>
                <a:lnTo>
                  <a:pt x="75269" y="221910"/>
                </a:lnTo>
                <a:lnTo>
                  <a:pt x="95326" y="256748"/>
                </a:lnTo>
                <a:lnTo>
                  <a:pt x="99263" y="260687"/>
                </a:lnTo>
                <a:lnTo>
                  <a:pt x="116959" y="260687"/>
                </a:lnTo>
                <a:lnTo>
                  <a:pt x="111361" y="257082"/>
                </a:lnTo>
                <a:lnTo>
                  <a:pt x="104087" y="250075"/>
                </a:lnTo>
                <a:lnTo>
                  <a:pt x="97205" y="241007"/>
                </a:lnTo>
                <a:lnTo>
                  <a:pt x="93078" y="234196"/>
                </a:lnTo>
                <a:lnTo>
                  <a:pt x="89217" y="226654"/>
                </a:lnTo>
                <a:lnTo>
                  <a:pt x="85661" y="218433"/>
                </a:lnTo>
                <a:lnTo>
                  <a:pt x="83388" y="212173"/>
                </a:lnTo>
                <a:close/>
              </a:path>
              <a:path w="264794" h="276225">
                <a:moveTo>
                  <a:pt x="224679" y="212001"/>
                </a:moveTo>
                <a:lnTo>
                  <a:pt x="192671" y="212001"/>
                </a:lnTo>
                <a:lnTo>
                  <a:pt x="201546" y="214635"/>
                </a:lnTo>
                <a:lnTo>
                  <a:pt x="209897" y="217612"/>
                </a:lnTo>
                <a:lnTo>
                  <a:pt x="217696" y="220888"/>
                </a:lnTo>
                <a:lnTo>
                  <a:pt x="224942" y="224433"/>
                </a:lnTo>
                <a:lnTo>
                  <a:pt x="212182" y="236483"/>
                </a:lnTo>
                <a:lnTo>
                  <a:pt x="197834" y="246658"/>
                </a:lnTo>
                <a:lnTo>
                  <a:pt x="182104" y="254784"/>
                </a:lnTo>
                <a:lnTo>
                  <a:pt x="165201" y="260687"/>
                </a:lnTo>
                <a:lnTo>
                  <a:pt x="191839" y="260687"/>
                </a:lnTo>
                <a:lnTo>
                  <a:pt x="214666" y="248521"/>
                </a:lnTo>
                <a:lnTo>
                  <a:pt x="244508" y="217527"/>
                </a:lnTo>
                <a:lnTo>
                  <a:pt x="245348" y="215800"/>
                </a:lnTo>
                <a:lnTo>
                  <a:pt x="232156" y="215800"/>
                </a:lnTo>
                <a:lnTo>
                  <a:pt x="224679" y="212001"/>
                </a:lnTo>
                <a:close/>
              </a:path>
              <a:path w="264794" h="276225">
                <a:moveTo>
                  <a:pt x="69710" y="170999"/>
                </a:moveTo>
                <a:lnTo>
                  <a:pt x="63586" y="176803"/>
                </a:lnTo>
                <a:lnTo>
                  <a:pt x="65029" y="186154"/>
                </a:lnTo>
                <a:lnTo>
                  <a:pt x="66757" y="194063"/>
                </a:lnTo>
                <a:lnTo>
                  <a:pt x="68707" y="201468"/>
                </a:lnTo>
                <a:lnTo>
                  <a:pt x="58754" y="204446"/>
                </a:lnTo>
                <a:lnTo>
                  <a:pt x="49345" y="207838"/>
                </a:lnTo>
                <a:lnTo>
                  <a:pt x="40517" y="211629"/>
                </a:lnTo>
                <a:lnTo>
                  <a:pt x="32308" y="215800"/>
                </a:lnTo>
                <a:lnTo>
                  <a:pt x="59866" y="215800"/>
                </a:lnTo>
                <a:lnTo>
                  <a:pt x="62944" y="214745"/>
                </a:lnTo>
                <a:lnTo>
                  <a:pt x="71793" y="212173"/>
                </a:lnTo>
                <a:lnTo>
                  <a:pt x="83388" y="212173"/>
                </a:lnTo>
                <a:lnTo>
                  <a:pt x="82448" y="209584"/>
                </a:lnTo>
                <a:lnTo>
                  <a:pt x="92974" y="207627"/>
                </a:lnTo>
                <a:lnTo>
                  <a:pt x="103891" y="206122"/>
                </a:lnTo>
                <a:lnTo>
                  <a:pt x="115161" y="205096"/>
                </a:lnTo>
                <a:lnTo>
                  <a:pt x="126746" y="204579"/>
                </a:lnTo>
                <a:lnTo>
                  <a:pt x="206098" y="204579"/>
                </a:lnTo>
                <a:lnTo>
                  <a:pt x="205722" y="204443"/>
                </a:lnTo>
                <a:lnTo>
                  <a:pt x="195757" y="201468"/>
                </a:lnTo>
                <a:lnTo>
                  <a:pt x="196439" y="198879"/>
                </a:lnTo>
                <a:lnTo>
                  <a:pt x="79349" y="198879"/>
                </a:lnTo>
                <a:lnTo>
                  <a:pt x="77419" y="191621"/>
                </a:lnTo>
                <a:lnTo>
                  <a:pt x="75768" y="183962"/>
                </a:lnTo>
                <a:lnTo>
                  <a:pt x="74344" y="174461"/>
                </a:lnTo>
                <a:lnTo>
                  <a:pt x="74264" y="174268"/>
                </a:lnTo>
                <a:lnTo>
                  <a:pt x="73596" y="173156"/>
                </a:lnTo>
                <a:lnTo>
                  <a:pt x="71094" y="171330"/>
                </a:lnTo>
                <a:lnTo>
                  <a:pt x="69710" y="170999"/>
                </a:lnTo>
                <a:close/>
              </a:path>
              <a:path w="264794" h="276225">
                <a:moveTo>
                  <a:pt x="259232" y="170239"/>
                </a:moveTo>
                <a:lnTo>
                  <a:pt x="254800" y="171494"/>
                </a:lnTo>
                <a:lnTo>
                  <a:pt x="253492" y="172948"/>
                </a:lnTo>
                <a:lnTo>
                  <a:pt x="253178" y="174768"/>
                </a:lnTo>
                <a:lnTo>
                  <a:pt x="253061" y="175334"/>
                </a:lnTo>
                <a:lnTo>
                  <a:pt x="249225" y="186154"/>
                </a:lnTo>
                <a:lnTo>
                  <a:pt x="244398" y="196591"/>
                </a:lnTo>
                <a:lnTo>
                  <a:pt x="238685" y="206490"/>
                </a:lnTo>
                <a:lnTo>
                  <a:pt x="232156" y="215800"/>
                </a:lnTo>
                <a:lnTo>
                  <a:pt x="245348" y="215800"/>
                </a:lnTo>
                <a:lnTo>
                  <a:pt x="263563" y="178335"/>
                </a:lnTo>
                <a:lnTo>
                  <a:pt x="264464" y="176202"/>
                </a:lnTo>
                <a:lnTo>
                  <a:pt x="264160" y="174268"/>
                </a:lnTo>
                <a:lnTo>
                  <a:pt x="261112" y="170794"/>
                </a:lnTo>
                <a:lnTo>
                  <a:pt x="259232" y="170239"/>
                </a:lnTo>
                <a:close/>
              </a:path>
              <a:path w="264794" h="276225">
                <a:moveTo>
                  <a:pt x="137718" y="176782"/>
                </a:moveTo>
                <a:lnTo>
                  <a:pt x="126746" y="176782"/>
                </a:lnTo>
                <a:lnTo>
                  <a:pt x="126746" y="193531"/>
                </a:lnTo>
                <a:lnTo>
                  <a:pt x="114330" y="194063"/>
                </a:lnTo>
                <a:lnTo>
                  <a:pt x="102271" y="195144"/>
                </a:lnTo>
                <a:lnTo>
                  <a:pt x="90592" y="196756"/>
                </a:lnTo>
                <a:lnTo>
                  <a:pt x="79349" y="198879"/>
                </a:lnTo>
                <a:lnTo>
                  <a:pt x="185115" y="198879"/>
                </a:lnTo>
                <a:lnTo>
                  <a:pt x="173848" y="196755"/>
                </a:lnTo>
                <a:lnTo>
                  <a:pt x="162188" y="195144"/>
                </a:lnTo>
                <a:lnTo>
                  <a:pt x="150132" y="194062"/>
                </a:lnTo>
                <a:lnTo>
                  <a:pt x="137718" y="193531"/>
                </a:lnTo>
                <a:lnTo>
                  <a:pt x="137718" y="176782"/>
                </a:lnTo>
                <a:close/>
              </a:path>
              <a:path w="264794" h="276225">
                <a:moveTo>
                  <a:pt x="197205" y="170740"/>
                </a:moveTo>
                <a:lnTo>
                  <a:pt x="193967" y="170740"/>
                </a:lnTo>
                <a:lnTo>
                  <a:pt x="192697" y="171236"/>
                </a:lnTo>
                <a:lnTo>
                  <a:pt x="190588" y="173235"/>
                </a:lnTo>
                <a:lnTo>
                  <a:pt x="190004" y="174461"/>
                </a:lnTo>
                <a:lnTo>
                  <a:pt x="189882" y="176142"/>
                </a:lnTo>
                <a:lnTo>
                  <a:pt x="188696" y="183962"/>
                </a:lnTo>
                <a:lnTo>
                  <a:pt x="187045" y="191621"/>
                </a:lnTo>
                <a:lnTo>
                  <a:pt x="185115" y="198879"/>
                </a:lnTo>
                <a:lnTo>
                  <a:pt x="196439" y="198879"/>
                </a:lnTo>
                <a:lnTo>
                  <a:pt x="197706" y="194063"/>
                </a:lnTo>
                <a:lnTo>
                  <a:pt x="199478" y="185955"/>
                </a:lnTo>
                <a:lnTo>
                  <a:pt x="200736" y="177646"/>
                </a:lnTo>
                <a:lnTo>
                  <a:pt x="201103" y="176202"/>
                </a:lnTo>
                <a:lnTo>
                  <a:pt x="201047" y="175230"/>
                </a:lnTo>
                <a:lnTo>
                  <a:pt x="200832" y="174268"/>
                </a:lnTo>
                <a:lnTo>
                  <a:pt x="198653" y="171455"/>
                </a:lnTo>
                <a:lnTo>
                  <a:pt x="197205" y="1707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83031" y="9391411"/>
            <a:ext cx="243529" cy="2478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649927" y="9429750"/>
            <a:ext cx="263525" cy="190500"/>
          </a:xfrm>
          <a:custGeom>
            <a:avLst/>
            <a:gdLst/>
            <a:ahLst/>
            <a:cxnLst/>
            <a:rect l="l" t="t" r="r" b="b"/>
            <a:pathLst>
              <a:path w="263525" h="190500">
                <a:moveTo>
                  <a:pt x="263245" y="31750"/>
                </a:moveTo>
                <a:lnTo>
                  <a:pt x="31584" y="31750"/>
                </a:lnTo>
                <a:lnTo>
                  <a:pt x="31584" y="190500"/>
                </a:lnTo>
                <a:lnTo>
                  <a:pt x="263245" y="190500"/>
                </a:lnTo>
                <a:lnTo>
                  <a:pt x="263245" y="179918"/>
                </a:lnTo>
                <a:lnTo>
                  <a:pt x="42113" y="179918"/>
                </a:lnTo>
                <a:lnTo>
                  <a:pt x="42113" y="170820"/>
                </a:lnTo>
                <a:lnTo>
                  <a:pt x="59688" y="157594"/>
                </a:lnTo>
                <a:lnTo>
                  <a:pt x="42113" y="157594"/>
                </a:lnTo>
                <a:lnTo>
                  <a:pt x="42113" y="65152"/>
                </a:lnTo>
                <a:lnTo>
                  <a:pt x="58566" y="65152"/>
                </a:lnTo>
                <a:lnTo>
                  <a:pt x="42113" y="51593"/>
                </a:lnTo>
                <a:lnTo>
                  <a:pt x="42113" y="42331"/>
                </a:lnTo>
                <a:lnTo>
                  <a:pt x="263245" y="42331"/>
                </a:lnTo>
                <a:lnTo>
                  <a:pt x="263245" y="31750"/>
                </a:lnTo>
                <a:close/>
              </a:path>
              <a:path w="263525" h="190500">
                <a:moveTo>
                  <a:pt x="203716" y="120550"/>
                </a:moveTo>
                <a:lnTo>
                  <a:pt x="185915" y="120550"/>
                </a:lnTo>
                <a:lnTo>
                  <a:pt x="252730" y="170820"/>
                </a:lnTo>
                <a:lnTo>
                  <a:pt x="252730" y="179918"/>
                </a:lnTo>
                <a:lnTo>
                  <a:pt x="263245" y="179918"/>
                </a:lnTo>
                <a:lnTo>
                  <a:pt x="263245" y="157594"/>
                </a:lnTo>
                <a:lnTo>
                  <a:pt x="252730" y="157594"/>
                </a:lnTo>
                <a:lnTo>
                  <a:pt x="203716" y="120550"/>
                </a:lnTo>
                <a:close/>
              </a:path>
              <a:path w="263525" h="190500">
                <a:moveTo>
                  <a:pt x="231660" y="0"/>
                </a:moveTo>
                <a:lnTo>
                  <a:pt x="0" y="0"/>
                </a:lnTo>
                <a:lnTo>
                  <a:pt x="0" y="158750"/>
                </a:lnTo>
                <a:lnTo>
                  <a:pt x="21056" y="158750"/>
                </a:lnTo>
                <a:lnTo>
                  <a:pt x="23101" y="158779"/>
                </a:lnTo>
                <a:lnTo>
                  <a:pt x="24638" y="157901"/>
                </a:lnTo>
                <a:lnTo>
                  <a:pt x="26708" y="154344"/>
                </a:lnTo>
                <a:lnTo>
                  <a:pt x="26708" y="152568"/>
                </a:lnTo>
                <a:lnTo>
                  <a:pt x="24638" y="149011"/>
                </a:lnTo>
                <a:lnTo>
                  <a:pt x="23152" y="148168"/>
                </a:lnTo>
                <a:lnTo>
                  <a:pt x="10515" y="148168"/>
                </a:lnTo>
                <a:lnTo>
                  <a:pt x="10515" y="10581"/>
                </a:lnTo>
                <a:lnTo>
                  <a:pt x="231660" y="10581"/>
                </a:lnTo>
                <a:lnTo>
                  <a:pt x="231660" y="0"/>
                </a:lnTo>
                <a:close/>
              </a:path>
              <a:path w="263525" h="190500">
                <a:moveTo>
                  <a:pt x="58566" y="65152"/>
                </a:moveTo>
                <a:lnTo>
                  <a:pt x="42113" y="65152"/>
                </a:lnTo>
                <a:lnTo>
                  <a:pt x="100520" y="113441"/>
                </a:lnTo>
                <a:lnTo>
                  <a:pt x="42113" y="157594"/>
                </a:lnTo>
                <a:lnTo>
                  <a:pt x="59688" y="157594"/>
                </a:lnTo>
                <a:lnTo>
                  <a:pt x="108915" y="120550"/>
                </a:lnTo>
                <a:lnTo>
                  <a:pt x="125675" y="120550"/>
                </a:lnTo>
                <a:lnTo>
                  <a:pt x="58566" y="65152"/>
                </a:lnTo>
                <a:close/>
              </a:path>
              <a:path w="263525" h="190500">
                <a:moveTo>
                  <a:pt x="263245" y="65152"/>
                </a:moveTo>
                <a:lnTo>
                  <a:pt x="252730" y="65152"/>
                </a:lnTo>
                <a:lnTo>
                  <a:pt x="252730" y="157594"/>
                </a:lnTo>
                <a:lnTo>
                  <a:pt x="263245" y="157594"/>
                </a:lnTo>
                <a:lnTo>
                  <a:pt x="263245" y="65152"/>
                </a:lnTo>
                <a:close/>
              </a:path>
              <a:path w="263525" h="190500">
                <a:moveTo>
                  <a:pt x="23101" y="148139"/>
                </a:moveTo>
                <a:lnTo>
                  <a:pt x="21056" y="148168"/>
                </a:lnTo>
                <a:lnTo>
                  <a:pt x="23152" y="148168"/>
                </a:lnTo>
                <a:close/>
              </a:path>
              <a:path w="263525" h="190500">
                <a:moveTo>
                  <a:pt x="125675" y="120550"/>
                </a:moveTo>
                <a:lnTo>
                  <a:pt x="108915" y="120550"/>
                </a:lnTo>
                <a:lnTo>
                  <a:pt x="124383" y="133295"/>
                </a:lnTo>
                <a:lnTo>
                  <a:pt x="133565" y="141103"/>
                </a:lnTo>
                <a:lnTo>
                  <a:pt x="142328" y="142378"/>
                </a:lnTo>
                <a:lnTo>
                  <a:pt x="152514" y="142378"/>
                </a:lnTo>
                <a:lnTo>
                  <a:pt x="161277" y="141103"/>
                </a:lnTo>
                <a:lnTo>
                  <a:pt x="170446" y="133295"/>
                </a:lnTo>
                <a:lnTo>
                  <a:pt x="172272" y="131796"/>
                </a:lnTo>
                <a:lnTo>
                  <a:pt x="144081" y="131796"/>
                </a:lnTo>
                <a:lnTo>
                  <a:pt x="138112" y="130989"/>
                </a:lnTo>
                <a:lnTo>
                  <a:pt x="132448" y="126171"/>
                </a:lnTo>
                <a:lnTo>
                  <a:pt x="125675" y="120550"/>
                </a:lnTo>
                <a:close/>
              </a:path>
              <a:path w="263525" h="190500">
                <a:moveTo>
                  <a:pt x="263245" y="42331"/>
                </a:moveTo>
                <a:lnTo>
                  <a:pt x="252730" y="42331"/>
                </a:lnTo>
                <a:lnTo>
                  <a:pt x="252730" y="51593"/>
                </a:lnTo>
                <a:lnTo>
                  <a:pt x="162394" y="126171"/>
                </a:lnTo>
                <a:lnTo>
                  <a:pt x="156730" y="130989"/>
                </a:lnTo>
                <a:lnTo>
                  <a:pt x="150749" y="131796"/>
                </a:lnTo>
                <a:lnTo>
                  <a:pt x="172272" y="131796"/>
                </a:lnTo>
                <a:lnTo>
                  <a:pt x="185915" y="120550"/>
                </a:lnTo>
                <a:lnTo>
                  <a:pt x="203716" y="120550"/>
                </a:lnTo>
                <a:lnTo>
                  <a:pt x="194310" y="113441"/>
                </a:lnTo>
                <a:lnTo>
                  <a:pt x="252730" y="65152"/>
                </a:lnTo>
                <a:lnTo>
                  <a:pt x="263245" y="65152"/>
                </a:lnTo>
                <a:lnTo>
                  <a:pt x="263245" y="42331"/>
                </a:lnTo>
                <a:close/>
              </a:path>
              <a:path w="263525" h="190500">
                <a:moveTo>
                  <a:pt x="231660" y="10581"/>
                </a:moveTo>
                <a:lnTo>
                  <a:pt x="221132" y="10581"/>
                </a:lnTo>
                <a:lnTo>
                  <a:pt x="221107" y="23227"/>
                </a:lnTo>
                <a:lnTo>
                  <a:pt x="221970" y="24775"/>
                </a:lnTo>
                <a:lnTo>
                  <a:pt x="225513" y="26849"/>
                </a:lnTo>
                <a:lnTo>
                  <a:pt x="227279" y="26849"/>
                </a:lnTo>
                <a:lnTo>
                  <a:pt x="230822" y="24775"/>
                </a:lnTo>
                <a:lnTo>
                  <a:pt x="231686" y="23227"/>
                </a:lnTo>
                <a:lnTo>
                  <a:pt x="231660" y="1058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167769" y="9392564"/>
            <a:ext cx="127444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28231B"/>
                </a:solidFill>
                <a:latin typeface="Century Gothic"/>
                <a:cs typeface="Century Gothic"/>
                <a:hlinkClick r:id="rId5"/>
              </a:rPr>
              <a:t>name@email.com</a:t>
            </a:r>
            <a:endParaRPr sz="1100" dirty="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>
            <a:spLocks noChangeAspect="1"/>
          </p:cNvSpPr>
          <p:nvPr/>
        </p:nvSpPr>
        <p:spPr>
          <a:xfrm>
            <a:off x="726559" y="-10790"/>
            <a:ext cx="6502915" cy="428124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96925" y="9383039"/>
            <a:ext cx="473709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28231B"/>
                </a:solidFill>
                <a:latin typeface="Century Gothic"/>
                <a:cs typeface="Century Gothic"/>
              </a:rPr>
              <a:t>phone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>
            <a:spLocks noChangeAspect="1"/>
          </p:cNvSpPr>
          <p:nvPr/>
        </p:nvSpPr>
        <p:spPr>
          <a:xfrm>
            <a:off x="726559" y="-228600"/>
            <a:ext cx="6486525" cy="1447800"/>
          </a:xfrm>
          <a:custGeom>
            <a:avLst/>
            <a:gdLst/>
            <a:ahLst/>
            <a:cxnLst/>
            <a:rect l="l" t="t" r="r" b="b"/>
            <a:pathLst>
              <a:path w="6486525" h="1038225">
                <a:moveTo>
                  <a:pt x="0" y="1038225"/>
                </a:moveTo>
                <a:lnTo>
                  <a:pt x="6486525" y="1038225"/>
                </a:lnTo>
                <a:lnTo>
                  <a:pt x="6486525" y="0"/>
                </a:lnTo>
                <a:lnTo>
                  <a:pt x="0" y="0"/>
                </a:lnTo>
                <a:lnTo>
                  <a:pt x="0" y="1038225"/>
                </a:lnTo>
                <a:close/>
              </a:path>
            </a:pathLst>
          </a:custGeom>
          <a:solidFill>
            <a:srgbClr val="1B1712">
              <a:alpha val="8117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860400" y="34466"/>
            <a:ext cx="5997600" cy="1032334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324485" marR="5080" indent="1011555">
              <a:lnSpc>
                <a:spcPts val="3979"/>
              </a:lnSpc>
              <a:spcBef>
                <a:spcPts val="440"/>
              </a:spcBef>
            </a:pPr>
            <a:r>
              <a:rPr sz="2800" spc="645" dirty="0">
                <a:latin typeface="Century Gothic" panose="020B0502020202020204" pitchFamily="34" charset="0"/>
              </a:rPr>
              <a:t>FREE </a:t>
            </a:r>
            <a:r>
              <a:rPr sz="2800" spc="425" dirty="0">
                <a:latin typeface="Century Gothic" panose="020B0502020202020204" pitchFamily="34" charset="0"/>
              </a:rPr>
              <a:t>QUITTING  </a:t>
            </a:r>
            <a:r>
              <a:rPr sz="2800" spc="615" dirty="0">
                <a:latin typeface="Century Gothic" panose="020B0502020202020204" pitchFamily="34" charset="0"/>
              </a:rPr>
              <a:t>RESOURCES </a:t>
            </a:r>
            <a:r>
              <a:rPr sz="2800" spc="620" dirty="0">
                <a:latin typeface="Century Gothic" panose="020B0502020202020204" pitchFamily="34" charset="0"/>
              </a:rPr>
              <a:t>FOR</a:t>
            </a:r>
            <a:r>
              <a:rPr sz="2800" spc="-225" dirty="0">
                <a:latin typeface="Century Gothic" panose="020B0502020202020204" pitchFamily="34" charset="0"/>
              </a:rPr>
              <a:t> </a:t>
            </a:r>
            <a:r>
              <a:rPr sz="2800" spc="575" dirty="0">
                <a:latin typeface="Century Gothic" panose="020B0502020202020204" pitchFamily="34" charset="0"/>
              </a:rPr>
              <a:t>TEENS</a:t>
            </a:r>
          </a:p>
        </p:txBody>
      </p:sp>
      <p:sp>
        <p:nvSpPr>
          <p:cNvPr id="22" name="object 22"/>
          <p:cNvSpPr/>
          <p:nvPr/>
        </p:nvSpPr>
        <p:spPr>
          <a:xfrm>
            <a:off x="1981200" y="6868160"/>
            <a:ext cx="0" cy="2199640"/>
          </a:xfrm>
          <a:custGeom>
            <a:avLst/>
            <a:gdLst/>
            <a:ahLst/>
            <a:cxnLst/>
            <a:rect l="l" t="t" r="r" b="b"/>
            <a:pathLst>
              <a:path h="2199640">
                <a:moveTo>
                  <a:pt x="0" y="0"/>
                </a:moveTo>
                <a:lnTo>
                  <a:pt x="0" y="2199301"/>
                </a:lnTo>
              </a:path>
            </a:pathLst>
          </a:custGeom>
          <a:ln w="31195">
            <a:solidFill>
              <a:srgbClr val="433A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hlinkClick r:id="rId2"/>
          </p:cNvPr>
          <p:cNvSpPr>
            <a:spLocks noChangeAspect="1"/>
          </p:cNvSpPr>
          <p:nvPr/>
        </p:nvSpPr>
        <p:spPr>
          <a:xfrm>
            <a:off x="6131979" y="8290935"/>
            <a:ext cx="927047" cy="3779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hlinkClick r:id="rId8"/>
          </p:cNvPr>
          <p:cNvSpPr>
            <a:spLocks noChangeAspect="1"/>
          </p:cNvSpPr>
          <p:nvPr/>
        </p:nvSpPr>
        <p:spPr>
          <a:xfrm>
            <a:off x="4524556" y="8238842"/>
            <a:ext cx="504644" cy="52236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hlinkClick r:id="rId10"/>
          </p:cNvPr>
          <p:cNvSpPr>
            <a:spLocks noChangeAspect="1"/>
          </p:cNvSpPr>
          <p:nvPr/>
        </p:nvSpPr>
        <p:spPr>
          <a:xfrm>
            <a:off x="692244" y="8332504"/>
            <a:ext cx="659166" cy="56205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hlinkClick r:id="rId12"/>
          </p:cNvPr>
          <p:cNvSpPr>
            <a:spLocks noChangeAspect="1"/>
          </p:cNvSpPr>
          <p:nvPr/>
        </p:nvSpPr>
        <p:spPr>
          <a:xfrm>
            <a:off x="2257400" y="8387349"/>
            <a:ext cx="1247800" cy="18734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20">
            <a:hlinkClick r:id="rId10"/>
          </p:cNvPr>
          <p:cNvSpPr>
            <a:spLocks noChangeAspect="1"/>
          </p:cNvSpPr>
          <p:nvPr/>
        </p:nvSpPr>
        <p:spPr>
          <a:xfrm>
            <a:off x="473506" y="5925748"/>
            <a:ext cx="1188720" cy="1188720"/>
          </a:xfrm>
          <a:custGeom>
            <a:avLst/>
            <a:gdLst/>
            <a:ahLst/>
            <a:cxnLst/>
            <a:rect l="l" t="t" r="r" b="b"/>
            <a:pathLst>
              <a:path w="1533525" h="1533525">
                <a:moveTo>
                  <a:pt x="766762" y="0"/>
                </a:moveTo>
                <a:lnTo>
                  <a:pt x="718271" y="1508"/>
                </a:lnTo>
                <a:lnTo>
                  <a:pt x="670581" y="5974"/>
                </a:lnTo>
                <a:lnTo>
                  <a:pt x="623783" y="13307"/>
                </a:lnTo>
                <a:lnTo>
                  <a:pt x="577966" y="23417"/>
                </a:lnTo>
                <a:lnTo>
                  <a:pt x="533220" y="36216"/>
                </a:lnTo>
                <a:lnTo>
                  <a:pt x="489634" y="51612"/>
                </a:lnTo>
                <a:lnTo>
                  <a:pt x="447299" y="69516"/>
                </a:lnTo>
                <a:lnTo>
                  <a:pt x="406304" y="89838"/>
                </a:lnTo>
                <a:lnTo>
                  <a:pt x="366740" y="112489"/>
                </a:lnTo>
                <a:lnTo>
                  <a:pt x="328695" y="137378"/>
                </a:lnTo>
                <a:lnTo>
                  <a:pt x="292260" y="164417"/>
                </a:lnTo>
                <a:lnTo>
                  <a:pt x="257525" y="193514"/>
                </a:lnTo>
                <a:lnTo>
                  <a:pt x="224580" y="224580"/>
                </a:lnTo>
                <a:lnTo>
                  <a:pt x="193514" y="257525"/>
                </a:lnTo>
                <a:lnTo>
                  <a:pt x="164417" y="292260"/>
                </a:lnTo>
                <a:lnTo>
                  <a:pt x="137378" y="328695"/>
                </a:lnTo>
                <a:lnTo>
                  <a:pt x="112489" y="366740"/>
                </a:lnTo>
                <a:lnTo>
                  <a:pt x="89838" y="406304"/>
                </a:lnTo>
                <a:lnTo>
                  <a:pt x="69516" y="447299"/>
                </a:lnTo>
                <a:lnTo>
                  <a:pt x="51612" y="489634"/>
                </a:lnTo>
                <a:lnTo>
                  <a:pt x="36216" y="533220"/>
                </a:lnTo>
                <a:lnTo>
                  <a:pt x="23417" y="577966"/>
                </a:lnTo>
                <a:lnTo>
                  <a:pt x="13307" y="623783"/>
                </a:lnTo>
                <a:lnTo>
                  <a:pt x="5974" y="670581"/>
                </a:lnTo>
                <a:lnTo>
                  <a:pt x="1508" y="718271"/>
                </a:lnTo>
                <a:lnTo>
                  <a:pt x="0" y="766762"/>
                </a:lnTo>
                <a:lnTo>
                  <a:pt x="1508" y="815253"/>
                </a:lnTo>
                <a:lnTo>
                  <a:pt x="5974" y="862943"/>
                </a:lnTo>
                <a:lnTo>
                  <a:pt x="13307" y="909741"/>
                </a:lnTo>
                <a:lnTo>
                  <a:pt x="23417" y="955558"/>
                </a:lnTo>
                <a:lnTo>
                  <a:pt x="36216" y="1000304"/>
                </a:lnTo>
                <a:lnTo>
                  <a:pt x="51612" y="1043890"/>
                </a:lnTo>
                <a:lnTo>
                  <a:pt x="69516" y="1086225"/>
                </a:lnTo>
                <a:lnTo>
                  <a:pt x="89838" y="1127220"/>
                </a:lnTo>
                <a:lnTo>
                  <a:pt x="112489" y="1166784"/>
                </a:lnTo>
                <a:lnTo>
                  <a:pt x="137378" y="1204829"/>
                </a:lnTo>
                <a:lnTo>
                  <a:pt x="164417" y="1241264"/>
                </a:lnTo>
                <a:lnTo>
                  <a:pt x="193514" y="1275999"/>
                </a:lnTo>
                <a:lnTo>
                  <a:pt x="224580" y="1308944"/>
                </a:lnTo>
                <a:lnTo>
                  <a:pt x="257525" y="1340010"/>
                </a:lnTo>
                <a:lnTo>
                  <a:pt x="292260" y="1369107"/>
                </a:lnTo>
                <a:lnTo>
                  <a:pt x="328695" y="1396146"/>
                </a:lnTo>
                <a:lnTo>
                  <a:pt x="366740" y="1421035"/>
                </a:lnTo>
                <a:lnTo>
                  <a:pt x="406304" y="1443686"/>
                </a:lnTo>
                <a:lnTo>
                  <a:pt x="447299" y="1464008"/>
                </a:lnTo>
                <a:lnTo>
                  <a:pt x="489634" y="1481912"/>
                </a:lnTo>
                <a:lnTo>
                  <a:pt x="533220" y="1497309"/>
                </a:lnTo>
                <a:lnTo>
                  <a:pt x="577966" y="1510107"/>
                </a:lnTo>
                <a:lnTo>
                  <a:pt x="623783" y="1520217"/>
                </a:lnTo>
                <a:lnTo>
                  <a:pt x="670581" y="1527550"/>
                </a:lnTo>
                <a:lnTo>
                  <a:pt x="718271" y="1532016"/>
                </a:lnTo>
                <a:lnTo>
                  <a:pt x="766762" y="1533525"/>
                </a:lnTo>
                <a:lnTo>
                  <a:pt x="815253" y="1532016"/>
                </a:lnTo>
                <a:lnTo>
                  <a:pt x="862943" y="1527550"/>
                </a:lnTo>
                <a:lnTo>
                  <a:pt x="909741" y="1520217"/>
                </a:lnTo>
                <a:lnTo>
                  <a:pt x="955558" y="1510107"/>
                </a:lnTo>
                <a:lnTo>
                  <a:pt x="1000304" y="1497309"/>
                </a:lnTo>
                <a:lnTo>
                  <a:pt x="1043890" y="1481912"/>
                </a:lnTo>
                <a:lnTo>
                  <a:pt x="1086225" y="1464008"/>
                </a:lnTo>
                <a:lnTo>
                  <a:pt x="1127220" y="1443686"/>
                </a:lnTo>
                <a:lnTo>
                  <a:pt x="1166784" y="1421035"/>
                </a:lnTo>
                <a:lnTo>
                  <a:pt x="1204829" y="1396146"/>
                </a:lnTo>
                <a:lnTo>
                  <a:pt x="1241264" y="1369107"/>
                </a:lnTo>
                <a:lnTo>
                  <a:pt x="1275999" y="1340010"/>
                </a:lnTo>
                <a:lnTo>
                  <a:pt x="1308944" y="1308944"/>
                </a:lnTo>
                <a:lnTo>
                  <a:pt x="1340010" y="1275999"/>
                </a:lnTo>
                <a:lnTo>
                  <a:pt x="1369107" y="1241264"/>
                </a:lnTo>
                <a:lnTo>
                  <a:pt x="1396146" y="1204829"/>
                </a:lnTo>
                <a:lnTo>
                  <a:pt x="1421035" y="1166784"/>
                </a:lnTo>
                <a:lnTo>
                  <a:pt x="1443686" y="1127220"/>
                </a:lnTo>
                <a:lnTo>
                  <a:pt x="1464008" y="1086225"/>
                </a:lnTo>
                <a:lnTo>
                  <a:pt x="1481912" y="1043890"/>
                </a:lnTo>
                <a:lnTo>
                  <a:pt x="1497309" y="1000304"/>
                </a:lnTo>
                <a:lnTo>
                  <a:pt x="1510107" y="955558"/>
                </a:lnTo>
                <a:lnTo>
                  <a:pt x="1520217" y="909741"/>
                </a:lnTo>
                <a:lnTo>
                  <a:pt x="1527550" y="862943"/>
                </a:lnTo>
                <a:lnTo>
                  <a:pt x="1532016" y="815253"/>
                </a:lnTo>
                <a:lnTo>
                  <a:pt x="1533525" y="766762"/>
                </a:lnTo>
                <a:lnTo>
                  <a:pt x="1532016" y="718271"/>
                </a:lnTo>
                <a:lnTo>
                  <a:pt x="1527550" y="670581"/>
                </a:lnTo>
                <a:lnTo>
                  <a:pt x="1520217" y="623783"/>
                </a:lnTo>
                <a:lnTo>
                  <a:pt x="1510107" y="577966"/>
                </a:lnTo>
                <a:lnTo>
                  <a:pt x="1497309" y="533220"/>
                </a:lnTo>
                <a:lnTo>
                  <a:pt x="1481912" y="489634"/>
                </a:lnTo>
                <a:lnTo>
                  <a:pt x="1464008" y="447299"/>
                </a:lnTo>
                <a:lnTo>
                  <a:pt x="1443686" y="406304"/>
                </a:lnTo>
                <a:lnTo>
                  <a:pt x="1421035" y="366740"/>
                </a:lnTo>
                <a:lnTo>
                  <a:pt x="1396146" y="328695"/>
                </a:lnTo>
                <a:lnTo>
                  <a:pt x="1369107" y="292260"/>
                </a:lnTo>
                <a:lnTo>
                  <a:pt x="1340010" y="257525"/>
                </a:lnTo>
                <a:lnTo>
                  <a:pt x="1308944" y="224580"/>
                </a:lnTo>
                <a:lnTo>
                  <a:pt x="1275999" y="193514"/>
                </a:lnTo>
                <a:lnTo>
                  <a:pt x="1241264" y="164417"/>
                </a:lnTo>
                <a:lnTo>
                  <a:pt x="1204829" y="137378"/>
                </a:lnTo>
                <a:lnTo>
                  <a:pt x="1166784" y="112489"/>
                </a:lnTo>
                <a:lnTo>
                  <a:pt x="1127220" y="89838"/>
                </a:lnTo>
                <a:lnTo>
                  <a:pt x="1086225" y="69516"/>
                </a:lnTo>
                <a:lnTo>
                  <a:pt x="1043890" y="51612"/>
                </a:lnTo>
                <a:lnTo>
                  <a:pt x="1000304" y="36216"/>
                </a:lnTo>
                <a:lnTo>
                  <a:pt x="955558" y="23417"/>
                </a:lnTo>
                <a:lnTo>
                  <a:pt x="909741" y="13307"/>
                </a:lnTo>
                <a:lnTo>
                  <a:pt x="862943" y="5974"/>
                </a:lnTo>
                <a:lnTo>
                  <a:pt x="815253" y="1508"/>
                </a:lnTo>
                <a:lnTo>
                  <a:pt x="766762" y="0"/>
                </a:lnTo>
                <a:close/>
              </a:path>
            </a:pathLst>
          </a:custGeom>
          <a:solidFill>
            <a:srgbClr val="433A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20">
            <a:hlinkClick r:id="rId12"/>
          </p:cNvPr>
          <p:cNvSpPr>
            <a:spLocks noChangeAspect="1"/>
          </p:cNvSpPr>
          <p:nvPr/>
        </p:nvSpPr>
        <p:spPr>
          <a:xfrm>
            <a:off x="2316480" y="5966794"/>
            <a:ext cx="1188720" cy="1188720"/>
          </a:xfrm>
          <a:custGeom>
            <a:avLst/>
            <a:gdLst/>
            <a:ahLst/>
            <a:cxnLst/>
            <a:rect l="l" t="t" r="r" b="b"/>
            <a:pathLst>
              <a:path w="1533525" h="1533525">
                <a:moveTo>
                  <a:pt x="766762" y="0"/>
                </a:moveTo>
                <a:lnTo>
                  <a:pt x="718271" y="1508"/>
                </a:lnTo>
                <a:lnTo>
                  <a:pt x="670581" y="5974"/>
                </a:lnTo>
                <a:lnTo>
                  <a:pt x="623783" y="13307"/>
                </a:lnTo>
                <a:lnTo>
                  <a:pt x="577966" y="23417"/>
                </a:lnTo>
                <a:lnTo>
                  <a:pt x="533220" y="36216"/>
                </a:lnTo>
                <a:lnTo>
                  <a:pt x="489634" y="51612"/>
                </a:lnTo>
                <a:lnTo>
                  <a:pt x="447299" y="69516"/>
                </a:lnTo>
                <a:lnTo>
                  <a:pt x="406304" y="89838"/>
                </a:lnTo>
                <a:lnTo>
                  <a:pt x="366740" y="112489"/>
                </a:lnTo>
                <a:lnTo>
                  <a:pt x="328695" y="137378"/>
                </a:lnTo>
                <a:lnTo>
                  <a:pt x="292260" y="164417"/>
                </a:lnTo>
                <a:lnTo>
                  <a:pt x="257525" y="193514"/>
                </a:lnTo>
                <a:lnTo>
                  <a:pt x="224580" y="224580"/>
                </a:lnTo>
                <a:lnTo>
                  <a:pt x="193514" y="257525"/>
                </a:lnTo>
                <a:lnTo>
                  <a:pt x="164417" y="292260"/>
                </a:lnTo>
                <a:lnTo>
                  <a:pt x="137378" y="328695"/>
                </a:lnTo>
                <a:lnTo>
                  <a:pt x="112489" y="366740"/>
                </a:lnTo>
                <a:lnTo>
                  <a:pt x="89838" y="406304"/>
                </a:lnTo>
                <a:lnTo>
                  <a:pt x="69516" y="447299"/>
                </a:lnTo>
                <a:lnTo>
                  <a:pt x="51612" y="489634"/>
                </a:lnTo>
                <a:lnTo>
                  <a:pt x="36216" y="533220"/>
                </a:lnTo>
                <a:lnTo>
                  <a:pt x="23417" y="577966"/>
                </a:lnTo>
                <a:lnTo>
                  <a:pt x="13307" y="623783"/>
                </a:lnTo>
                <a:lnTo>
                  <a:pt x="5974" y="670581"/>
                </a:lnTo>
                <a:lnTo>
                  <a:pt x="1508" y="718271"/>
                </a:lnTo>
                <a:lnTo>
                  <a:pt x="0" y="766762"/>
                </a:lnTo>
                <a:lnTo>
                  <a:pt x="1508" y="815253"/>
                </a:lnTo>
                <a:lnTo>
                  <a:pt x="5974" y="862943"/>
                </a:lnTo>
                <a:lnTo>
                  <a:pt x="13307" y="909741"/>
                </a:lnTo>
                <a:lnTo>
                  <a:pt x="23417" y="955558"/>
                </a:lnTo>
                <a:lnTo>
                  <a:pt x="36216" y="1000304"/>
                </a:lnTo>
                <a:lnTo>
                  <a:pt x="51612" y="1043890"/>
                </a:lnTo>
                <a:lnTo>
                  <a:pt x="69516" y="1086225"/>
                </a:lnTo>
                <a:lnTo>
                  <a:pt x="89838" y="1127220"/>
                </a:lnTo>
                <a:lnTo>
                  <a:pt x="112489" y="1166784"/>
                </a:lnTo>
                <a:lnTo>
                  <a:pt x="137378" y="1204829"/>
                </a:lnTo>
                <a:lnTo>
                  <a:pt x="164417" y="1241264"/>
                </a:lnTo>
                <a:lnTo>
                  <a:pt x="193514" y="1275999"/>
                </a:lnTo>
                <a:lnTo>
                  <a:pt x="224580" y="1308944"/>
                </a:lnTo>
                <a:lnTo>
                  <a:pt x="257525" y="1340010"/>
                </a:lnTo>
                <a:lnTo>
                  <a:pt x="292260" y="1369107"/>
                </a:lnTo>
                <a:lnTo>
                  <a:pt x="328695" y="1396146"/>
                </a:lnTo>
                <a:lnTo>
                  <a:pt x="366740" y="1421035"/>
                </a:lnTo>
                <a:lnTo>
                  <a:pt x="406304" y="1443686"/>
                </a:lnTo>
                <a:lnTo>
                  <a:pt x="447299" y="1464008"/>
                </a:lnTo>
                <a:lnTo>
                  <a:pt x="489634" y="1481912"/>
                </a:lnTo>
                <a:lnTo>
                  <a:pt x="533220" y="1497309"/>
                </a:lnTo>
                <a:lnTo>
                  <a:pt x="577966" y="1510107"/>
                </a:lnTo>
                <a:lnTo>
                  <a:pt x="623783" y="1520217"/>
                </a:lnTo>
                <a:lnTo>
                  <a:pt x="670581" y="1527550"/>
                </a:lnTo>
                <a:lnTo>
                  <a:pt x="718271" y="1532016"/>
                </a:lnTo>
                <a:lnTo>
                  <a:pt x="766762" y="1533525"/>
                </a:lnTo>
                <a:lnTo>
                  <a:pt x="815253" y="1532016"/>
                </a:lnTo>
                <a:lnTo>
                  <a:pt x="862943" y="1527550"/>
                </a:lnTo>
                <a:lnTo>
                  <a:pt x="909741" y="1520217"/>
                </a:lnTo>
                <a:lnTo>
                  <a:pt x="955558" y="1510107"/>
                </a:lnTo>
                <a:lnTo>
                  <a:pt x="1000304" y="1497309"/>
                </a:lnTo>
                <a:lnTo>
                  <a:pt x="1043890" y="1481912"/>
                </a:lnTo>
                <a:lnTo>
                  <a:pt x="1086225" y="1464008"/>
                </a:lnTo>
                <a:lnTo>
                  <a:pt x="1127220" y="1443686"/>
                </a:lnTo>
                <a:lnTo>
                  <a:pt x="1166784" y="1421035"/>
                </a:lnTo>
                <a:lnTo>
                  <a:pt x="1204829" y="1396146"/>
                </a:lnTo>
                <a:lnTo>
                  <a:pt x="1241264" y="1369107"/>
                </a:lnTo>
                <a:lnTo>
                  <a:pt x="1275999" y="1340010"/>
                </a:lnTo>
                <a:lnTo>
                  <a:pt x="1308944" y="1308944"/>
                </a:lnTo>
                <a:lnTo>
                  <a:pt x="1340010" y="1275999"/>
                </a:lnTo>
                <a:lnTo>
                  <a:pt x="1369107" y="1241264"/>
                </a:lnTo>
                <a:lnTo>
                  <a:pt x="1396146" y="1204829"/>
                </a:lnTo>
                <a:lnTo>
                  <a:pt x="1421035" y="1166784"/>
                </a:lnTo>
                <a:lnTo>
                  <a:pt x="1443686" y="1127220"/>
                </a:lnTo>
                <a:lnTo>
                  <a:pt x="1464008" y="1086225"/>
                </a:lnTo>
                <a:lnTo>
                  <a:pt x="1481912" y="1043890"/>
                </a:lnTo>
                <a:lnTo>
                  <a:pt x="1497309" y="1000304"/>
                </a:lnTo>
                <a:lnTo>
                  <a:pt x="1510107" y="955558"/>
                </a:lnTo>
                <a:lnTo>
                  <a:pt x="1520217" y="909741"/>
                </a:lnTo>
                <a:lnTo>
                  <a:pt x="1527550" y="862943"/>
                </a:lnTo>
                <a:lnTo>
                  <a:pt x="1532016" y="815253"/>
                </a:lnTo>
                <a:lnTo>
                  <a:pt x="1533525" y="766762"/>
                </a:lnTo>
                <a:lnTo>
                  <a:pt x="1532016" y="718271"/>
                </a:lnTo>
                <a:lnTo>
                  <a:pt x="1527550" y="670581"/>
                </a:lnTo>
                <a:lnTo>
                  <a:pt x="1520217" y="623783"/>
                </a:lnTo>
                <a:lnTo>
                  <a:pt x="1510107" y="577966"/>
                </a:lnTo>
                <a:lnTo>
                  <a:pt x="1497309" y="533220"/>
                </a:lnTo>
                <a:lnTo>
                  <a:pt x="1481912" y="489634"/>
                </a:lnTo>
                <a:lnTo>
                  <a:pt x="1464008" y="447299"/>
                </a:lnTo>
                <a:lnTo>
                  <a:pt x="1443686" y="406304"/>
                </a:lnTo>
                <a:lnTo>
                  <a:pt x="1421035" y="366740"/>
                </a:lnTo>
                <a:lnTo>
                  <a:pt x="1396146" y="328695"/>
                </a:lnTo>
                <a:lnTo>
                  <a:pt x="1369107" y="292260"/>
                </a:lnTo>
                <a:lnTo>
                  <a:pt x="1340010" y="257525"/>
                </a:lnTo>
                <a:lnTo>
                  <a:pt x="1308944" y="224580"/>
                </a:lnTo>
                <a:lnTo>
                  <a:pt x="1275999" y="193514"/>
                </a:lnTo>
                <a:lnTo>
                  <a:pt x="1241264" y="164417"/>
                </a:lnTo>
                <a:lnTo>
                  <a:pt x="1204829" y="137378"/>
                </a:lnTo>
                <a:lnTo>
                  <a:pt x="1166784" y="112489"/>
                </a:lnTo>
                <a:lnTo>
                  <a:pt x="1127220" y="89838"/>
                </a:lnTo>
                <a:lnTo>
                  <a:pt x="1086225" y="69516"/>
                </a:lnTo>
                <a:lnTo>
                  <a:pt x="1043890" y="51612"/>
                </a:lnTo>
                <a:lnTo>
                  <a:pt x="1000304" y="36216"/>
                </a:lnTo>
                <a:lnTo>
                  <a:pt x="955558" y="23417"/>
                </a:lnTo>
                <a:lnTo>
                  <a:pt x="909741" y="13307"/>
                </a:lnTo>
                <a:lnTo>
                  <a:pt x="862943" y="5974"/>
                </a:lnTo>
                <a:lnTo>
                  <a:pt x="815253" y="1508"/>
                </a:lnTo>
                <a:lnTo>
                  <a:pt x="766762" y="0"/>
                </a:lnTo>
                <a:close/>
              </a:path>
            </a:pathLst>
          </a:custGeom>
          <a:solidFill>
            <a:srgbClr val="433A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22"/>
          <p:cNvSpPr/>
          <p:nvPr/>
        </p:nvSpPr>
        <p:spPr>
          <a:xfrm>
            <a:off x="3886200" y="6868160"/>
            <a:ext cx="0" cy="2199640"/>
          </a:xfrm>
          <a:custGeom>
            <a:avLst/>
            <a:gdLst/>
            <a:ahLst/>
            <a:cxnLst/>
            <a:rect l="l" t="t" r="r" b="b"/>
            <a:pathLst>
              <a:path h="2199640">
                <a:moveTo>
                  <a:pt x="0" y="0"/>
                </a:moveTo>
                <a:lnTo>
                  <a:pt x="0" y="2199301"/>
                </a:lnTo>
              </a:path>
            </a:pathLst>
          </a:custGeom>
          <a:ln w="31195">
            <a:solidFill>
              <a:srgbClr val="433A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22"/>
          <p:cNvSpPr/>
          <p:nvPr/>
        </p:nvSpPr>
        <p:spPr>
          <a:xfrm>
            <a:off x="5791200" y="6868160"/>
            <a:ext cx="0" cy="2199640"/>
          </a:xfrm>
          <a:custGeom>
            <a:avLst/>
            <a:gdLst/>
            <a:ahLst/>
            <a:cxnLst/>
            <a:rect l="l" t="t" r="r" b="b"/>
            <a:pathLst>
              <a:path h="2199640">
                <a:moveTo>
                  <a:pt x="0" y="0"/>
                </a:moveTo>
                <a:lnTo>
                  <a:pt x="0" y="2199301"/>
                </a:lnTo>
              </a:path>
            </a:pathLst>
          </a:custGeom>
          <a:ln w="31195">
            <a:solidFill>
              <a:srgbClr val="433A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20">
            <a:hlinkClick r:id="rId8"/>
          </p:cNvPr>
          <p:cNvSpPr>
            <a:spLocks noChangeAspect="1"/>
          </p:cNvSpPr>
          <p:nvPr/>
        </p:nvSpPr>
        <p:spPr>
          <a:xfrm>
            <a:off x="4221480" y="5946703"/>
            <a:ext cx="1188720" cy="1188720"/>
          </a:xfrm>
          <a:custGeom>
            <a:avLst/>
            <a:gdLst/>
            <a:ahLst/>
            <a:cxnLst/>
            <a:rect l="l" t="t" r="r" b="b"/>
            <a:pathLst>
              <a:path w="1533525" h="1533525">
                <a:moveTo>
                  <a:pt x="766762" y="0"/>
                </a:moveTo>
                <a:lnTo>
                  <a:pt x="718271" y="1508"/>
                </a:lnTo>
                <a:lnTo>
                  <a:pt x="670581" y="5974"/>
                </a:lnTo>
                <a:lnTo>
                  <a:pt x="623783" y="13307"/>
                </a:lnTo>
                <a:lnTo>
                  <a:pt x="577966" y="23417"/>
                </a:lnTo>
                <a:lnTo>
                  <a:pt x="533220" y="36216"/>
                </a:lnTo>
                <a:lnTo>
                  <a:pt x="489634" y="51612"/>
                </a:lnTo>
                <a:lnTo>
                  <a:pt x="447299" y="69516"/>
                </a:lnTo>
                <a:lnTo>
                  <a:pt x="406304" y="89838"/>
                </a:lnTo>
                <a:lnTo>
                  <a:pt x="366740" y="112489"/>
                </a:lnTo>
                <a:lnTo>
                  <a:pt x="328695" y="137378"/>
                </a:lnTo>
                <a:lnTo>
                  <a:pt x="292260" y="164417"/>
                </a:lnTo>
                <a:lnTo>
                  <a:pt x="257525" y="193514"/>
                </a:lnTo>
                <a:lnTo>
                  <a:pt x="224580" y="224580"/>
                </a:lnTo>
                <a:lnTo>
                  <a:pt x="193514" y="257525"/>
                </a:lnTo>
                <a:lnTo>
                  <a:pt x="164417" y="292260"/>
                </a:lnTo>
                <a:lnTo>
                  <a:pt x="137378" y="328695"/>
                </a:lnTo>
                <a:lnTo>
                  <a:pt x="112489" y="366740"/>
                </a:lnTo>
                <a:lnTo>
                  <a:pt x="89838" y="406304"/>
                </a:lnTo>
                <a:lnTo>
                  <a:pt x="69516" y="447299"/>
                </a:lnTo>
                <a:lnTo>
                  <a:pt x="51612" y="489634"/>
                </a:lnTo>
                <a:lnTo>
                  <a:pt x="36216" y="533220"/>
                </a:lnTo>
                <a:lnTo>
                  <a:pt x="23417" y="577966"/>
                </a:lnTo>
                <a:lnTo>
                  <a:pt x="13307" y="623783"/>
                </a:lnTo>
                <a:lnTo>
                  <a:pt x="5974" y="670581"/>
                </a:lnTo>
                <a:lnTo>
                  <a:pt x="1508" y="718271"/>
                </a:lnTo>
                <a:lnTo>
                  <a:pt x="0" y="766762"/>
                </a:lnTo>
                <a:lnTo>
                  <a:pt x="1508" y="815253"/>
                </a:lnTo>
                <a:lnTo>
                  <a:pt x="5974" y="862943"/>
                </a:lnTo>
                <a:lnTo>
                  <a:pt x="13307" y="909741"/>
                </a:lnTo>
                <a:lnTo>
                  <a:pt x="23417" y="955558"/>
                </a:lnTo>
                <a:lnTo>
                  <a:pt x="36216" y="1000304"/>
                </a:lnTo>
                <a:lnTo>
                  <a:pt x="51612" y="1043890"/>
                </a:lnTo>
                <a:lnTo>
                  <a:pt x="69516" y="1086225"/>
                </a:lnTo>
                <a:lnTo>
                  <a:pt x="89838" y="1127220"/>
                </a:lnTo>
                <a:lnTo>
                  <a:pt x="112489" y="1166784"/>
                </a:lnTo>
                <a:lnTo>
                  <a:pt x="137378" y="1204829"/>
                </a:lnTo>
                <a:lnTo>
                  <a:pt x="164417" y="1241264"/>
                </a:lnTo>
                <a:lnTo>
                  <a:pt x="193514" y="1275999"/>
                </a:lnTo>
                <a:lnTo>
                  <a:pt x="224580" y="1308944"/>
                </a:lnTo>
                <a:lnTo>
                  <a:pt x="257525" y="1340010"/>
                </a:lnTo>
                <a:lnTo>
                  <a:pt x="292260" y="1369107"/>
                </a:lnTo>
                <a:lnTo>
                  <a:pt x="328695" y="1396146"/>
                </a:lnTo>
                <a:lnTo>
                  <a:pt x="366740" y="1421035"/>
                </a:lnTo>
                <a:lnTo>
                  <a:pt x="406304" y="1443686"/>
                </a:lnTo>
                <a:lnTo>
                  <a:pt x="447299" y="1464008"/>
                </a:lnTo>
                <a:lnTo>
                  <a:pt x="489634" y="1481912"/>
                </a:lnTo>
                <a:lnTo>
                  <a:pt x="533220" y="1497309"/>
                </a:lnTo>
                <a:lnTo>
                  <a:pt x="577966" y="1510107"/>
                </a:lnTo>
                <a:lnTo>
                  <a:pt x="623783" y="1520217"/>
                </a:lnTo>
                <a:lnTo>
                  <a:pt x="670581" y="1527550"/>
                </a:lnTo>
                <a:lnTo>
                  <a:pt x="718271" y="1532016"/>
                </a:lnTo>
                <a:lnTo>
                  <a:pt x="766762" y="1533525"/>
                </a:lnTo>
                <a:lnTo>
                  <a:pt x="815253" y="1532016"/>
                </a:lnTo>
                <a:lnTo>
                  <a:pt x="862943" y="1527550"/>
                </a:lnTo>
                <a:lnTo>
                  <a:pt x="909741" y="1520217"/>
                </a:lnTo>
                <a:lnTo>
                  <a:pt x="955558" y="1510107"/>
                </a:lnTo>
                <a:lnTo>
                  <a:pt x="1000304" y="1497309"/>
                </a:lnTo>
                <a:lnTo>
                  <a:pt x="1043890" y="1481912"/>
                </a:lnTo>
                <a:lnTo>
                  <a:pt x="1086225" y="1464008"/>
                </a:lnTo>
                <a:lnTo>
                  <a:pt x="1127220" y="1443686"/>
                </a:lnTo>
                <a:lnTo>
                  <a:pt x="1166784" y="1421035"/>
                </a:lnTo>
                <a:lnTo>
                  <a:pt x="1204829" y="1396146"/>
                </a:lnTo>
                <a:lnTo>
                  <a:pt x="1241264" y="1369107"/>
                </a:lnTo>
                <a:lnTo>
                  <a:pt x="1275999" y="1340010"/>
                </a:lnTo>
                <a:lnTo>
                  <a:pt x="1308944" y="1308944"/>
                </a:lnTo>
                <a:lnTo>
                  <a:pt x="1340010" y="1275999"/>
                </a:lnTo>
                <a:lnTo>
                  <a:pt x="1369107" y="1241264"/>
                </a:lnTo>
                <a:lnTo>
                  <a:pt x="1396146" y="1204829"/>
                </a:lnTo>
                <a:lnTo>
                  <a:pt x="1421035" y="1166784"/>
                </a:lnTo>
                <a:lnTo>
                  <a:pt x="1443686" y="1127220"/>
                </a:lnTo>
                <a:lnTo>
                  <a:pt x="1464008" y="1086225"/>
                </a:lnTo>
                <a:lnTo>
                  <a:pt x="1481912" y="1043890"/>
                </a:lnTo>
                <a:lnTo>
                  <a:pt x="1497309" y="1000304"/>
                </a:lnTo>
                <a:lnTo>
                  <a:pt x="1510107" y="955558"/>
                </a:lnTo>
                <a:lnTo>
                  <a:pt x="1520217" y="909741"/>
                </a:lnTo>
                <a:lnTo>
                  <a:pt x="1527550" y="862943"/>
                </a:lnTo>
                <a:lnTo>
                  <a:pt x="1532016" y="815253"/>
                </a:lnTo>
                <a:lnTo>
                  <a:pt x="1533525" y="766762"/>
                </a:lnTo>
                <a:lnTo>
                  <a:pt x="1532016" y="718271"/>
                </a:lnTo>
                <a:lnTo>
                  <a:pt x="1527550" y="670581"/>
                </a:lnTo>
                <a:lnTo>
                  <a:pt x="1520217" y="623783"/>
                </a:lnTo>
                <a:lnTo>
                  <a:pt x="1510107" y="577966"/>
                </a:lnTo>
                <a:lnTo>
                  <a:pt x="1497309" y="533220"/>
                </a:lnTo>
                <a:lnTo>
                  <a:pt x="1481912" y="489634"/>
                </a:lnTo>
                <a:lnTo>
                  <a:pt x="1464008" y="447299"/>
                </a:lnTo>
                <a:lnTo>
                  <a:pt x="1443686" y="406304"/>
                </a:lnTo>
                <a:lnTo>
                  <a:pt x="1421035" y="366740"/>
                </a:lnTo>
                <a:lnTo>
                  <a:pt x="1396146" y="328695"/>
                </a:lnTo>
                <a:lnTo>
                  <a:pt x="1369107" y="292260"/>
                </a:lnTo>
                <a:lnTo>
                  <a:pt x="1340010" y="257525"/>
                </a:lnTo>
                <a:lnTo>
                  <a:pt x="1308944" y="224580"/>
                </a:lnTo>
                <a:lnTo>
                  <a:pt x="1275999" y="193514"/>
                </a:lnTo>
                <a:lnTo>
                  <a:pt x="1241264" y="164417"/>
                </a:lnTo>
                <a:lnTo>
                  <a:pt x="1204829" y="137378"/>
                </a:lnTo>
                <a:lnTo>
                  <a:pt x="1166784" y="112489"/>
                </a:lnTo>
                <a:lnTo>
                  <a:pt x="1127220" y="89838"/>
                </a:lnTo>
                <a:lnTo>
                  <a:pt x="1086225" y="69516"/>
                </a:lnTo>
                <a:lnTo>
                  <a:pt x="1043890" y="51612"/>
                </a:lnTo>
                <a:lnTo>
                  <a:pt x="1000304" y="36216"/>
                </a:lnTo>
                <a:lnTo>
                  <a:pt x="955558" y="23417"/>
                </a:lnTo>
                <a:lnTo>
                  <a:pt x="909741" y="13307"/>
                </a:lnTo>
                <a:lnTo>
                  <a:pt x="862943" y="5974"/>
                </a:lnTo>
                <a:lnTo>
                  <a:pt x="815253" y="1508"/>
                </a:lnTo>
                <a:lnTo>
                  <a:pt x="766762" y="0"/>
                </a:lnTo>
                <a:close/>
              </a:path>
            </a:pathLst>
          </a:custGeom>
          <a:solidFill>
            <a:srgbClr val="433A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281260" y="6317604"/>
            <a:ext cx="991235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 indent="92075" algn="ctr">
              <a:lnSpc>
                <a:spcPct val="100000"/>
              </a:lnSpc>
              <a:spcBef>
                <a:spcPts val="125"/>
              </a:spcBef>
            </a:pPr>
            <a:r>
              <a:rPr lang="en-US" sz="1400" b="1" dirty="0" err="1" smtClean="0">
                <a:solidFill>
                  <a:schemeClr val="bg1"/>
                </a:solidFill>
                <a:latin typeface="Calibri"/>
                <a:cs typeface="Calibri"/>
              </a:rPr>
              <a:t>quit</a:t>
            </a:r>
            <a:r>
              <a:rPr sz="1400" b="1" dirty="0" err="1" smtClean="0">
                <a:solidFill>
                  <a:schemeClr val="bg1"/>
                </a:solidFill>
                <a:latin typeface="Calibri"/>
                <a:cs typeface="Calibri"/>
              </a:rPr>
              <a:t>S</a:t>
            </a:r>
            <a:r>
              <a:rPr lang="en-US" sz="1400" b="1" dirty="0" err="1" smtClean="0">
                <a:solidFill>
                  <a:schemeClr val="bg1"/>
                </a:solidFill>
                <a:latin typeface="Calibri"/>
                <a:cs typeface="Calibri"/>
              </a:rPr>
              <a:t>TART</a:t>
            </a:r>
            <a:r>
              <a:rPr sz="1400" b="1" dirty="0" smtClean="0">
                <a:solidFill>
                  <a:schemeClr val="bg1"/>
                </a:solidFill>
                <a:latin typeface="Calibri"/>
                <a:cs typeface="Calibri"/>
              </a:rPr>
              <a:t>  </a:t>
            </a:r>
            <a:r>
              <a:rPr sz="1400" b="1" dirty="0">
                <a:solidFill>
                  <a:schemeClr val="bg1"/>
                </a:solidFill>
                <a:latin typeface="Calibri"/>
                <a:cs typeface="Calibri"/>
              </a:rPr>
              <a:t>Mobile App</a:t>
            </a:r>
            <a:endParaRPr sz="1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97927" y="7177013"/>
            <a:ext cx="14478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Century Gothic" panose="020B0502020202020204" pitchFamily="34" charset="0"/>
              </a:rPr>
              <a:t>Text Quit to </a:t>
            </a:r>
          </a:p>
          <a:p>
            <a:pPr algn="ctr"/>
            <a:r>
              <a:rPr lang="en-US" sz="900" dirty="0" smtClean="0">
                <a:latin typeface="Century Gothic" panose="020B0502020202020204" pitchFamily="34" charset="0"/>
              </a:rPr>
              <a:t>202-804-9884 to leave JUUL or your e-cig forever through story sharing, text support, &amp; training tools, phone app available</a:t>
            </a:r>
            <a:endParaRPr lang="en-US" sz="900" dirty="0">
              <a:latin typeface="Century Gothic" panose="020B0502020202020204" pitchFamily="34" charset="0"/>
            </a:endParaRPr>
          </a:p>
        </p:txBody>
      </p:sp>
      <p:sp>
        <p:nvSpPr>
          <p:cNvPr id="40" name="object 6"/>
          <p:cNvSpPr txBox="1"/>
          <p:nvPr/>
        </p:nvSpPr>
        <p:spPr>
          <a:xfrm>
            <a:off x="526210" y="6296649"/>
            <a:ext cx="991235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 indent="92075" algn="ctr">
              <a:lnSpc>
                <a:spcPct val="100000"/>
              </a:lnSpc>
              <a:spcBef>
                <a:spcPts val="125"/>
              </a:spcBef>
            </a:pPr>
            <a:r>
              <a:rPr lang="en-US" sz="1400" b="1" dirty="0" smtClean="0">
                <a:solidFill>
                  <a:schemeClr val="bg1"/>
                </a:solidFill>
                <a:latin typeface="Calibri"/>
                <a:cs typeface="Calibri"/>
              </a:rPr>
              <a:t>This is Quitting</a:t>
            </a:r>
            <a:endParaRPr sz="1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41" name="object 6"/>
          <p:cNvSpPr txBox="1"/>
          <p:nvPr/>
        </p:nvSpPr>
        <p:spPr>
          <a:xfrm>
            <a:off x="2331720" y="6337695"/>
            <a:ext cx="1097280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 indent="92075" algn="ctr">
              <a:lnSpc>
                <a:spcPct val="100000"/>
              </a:lnSpc>
              <a:spcBef>
                <a:spcPts val="125"/>
              </a:spcBef>
            </a:pPr>
            <a:r>
              <a:rPr lang="en-US" sz="1400" b="1" dirty="0" err="1" smtClean="0">
                <a:solidFill>
                  <a:schemeClr val="bg1"/>
                </a:solidFill>
                <a:latin typeface="Calibri"/>
                <a:cs typeface="Calibri"/>
              </a:rPr>
              <a:t>SmokeFree</a:t>
            </a:r>
            <a:r>
              <a:rPr lang="en-US" sz="1400" b="1" dirty="0" smtClean="0">
                <a:solidFill>
                  <a:schemeClr val="bg1"/>
                </a:solidFill>
                <a:latin typeface="Calibri"/>
                <a:cs typeface="Calibri"/>
              </a:rPr>
              <a:t> TXT for Teens</a:t>
            </a:r>
            <a:endParaRPr sz="1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133600" y="7385637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Century Gothic" panose="020B0502020202020204" pitchFamily="34" charset="0"/>
              </a:rPr>
              <a:t>6-8 week program for young adults (13-19 years old), receive 3-5 messages per day</a:t>
            </a:r>
            <a:endParaRPr lang="en-US" sz="900" dirty="0">
              <a:latin typeface="Century Gothic" panose="020B0502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073663" y="7237021"/>
            <a:ext cx="14889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 smtClean="0">
                <a:latin typeface="Century Gothic" panose="020B0502020202020204" pitchFamily="34" charset="0"/>
              </a:rPr>
              <a:t>QuitStart</a:t>
            </a:r>
            <a:r>
              <a:rPr lang="en-US" sz="900" dirty="0" smtClean="0">
                <a:latin typeface="Century Gothic" panose="020B0502020202020204" pitchFamily="34" charset="0"/>
              </a:rPr>
              <a:t> takes your vaping history and gives you tailored tips, inspiration, and challenges to help you become smoke free</a:t>
            </a:r>
            <a:endParaRPr lang="en-US" sz="900" dirty="0">
              <a:latin typeface="Century Gothic" panose="020B0502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943536" y="7316388"/>
            <a:ext cx="152572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Century Gothic" panose="020B0502020202020204" pitchFamily="34" charset="0"/>
              </a:rPr>
              <a:t>Telephone coaching available for Wisconsin e-cig users who want to quit, eligible for users ages 13 years or older</a:t>
            </a:r>
            <a:endParaRPr lang="en-US" sz="900" dirty="0">
              <a:latin typeface="Century Gothic" panose="020B050202020202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42842" y="4076059"/>
            <a:ext cx="3924300" cy="476250"/>
          </a:xfrm>
          <a:prstGeom prst="rect">
            <a:avLst/>
          </a:prstGeom>
          <a:solidFill>
            <a:srgbClr val="FFBD3D"/>
          </a:solidFill>
        </p:spPr>
        <p:txBody>
          <a:bodyPr vert="horz" wrap="square" lIns="0" tIns="104775" rIns="0" bIns="0" rtlCol="0">
            <a:spAutoFit/>
          </a:bodyPr>
          <a:lstStyle/>
          <a:p>
            <a:pPr marL="948055">
              <a:lnSpc>
                <a:spcPct val="100000"/>
              </a:lnSpc>
              <a:spcBef>
                <a:spcPts val="825"/>
              </a:spcBef>
            </a:pPr>
            <a:r>
              <a:rPr sz="1650" b="1" spc="229" dirty="0">
                <a:solidFill>
                  <a:srgbClr val="FFFFFF"/>
                </a:solidFill>
                <a:latin typeface="Calibri"/>
                <a:cs typeface="Calibri"/>
              </a:rPr>
              <a:t>You </a:t>
            </a:r>
            <a:r>
              <a:rPr sz="1650" b="1" spc="225" dirty="0">
                <a:solidFill>
                  <a:srgbClr val="FFFFFF"/>
                </a:solidFill>
                <a:latin typeface="Calibri"/>
                <a:cs typeface="Calibri"/>
              </a:rPr>
              <a:t>Have</a:t>
            </a:r>
            <a:r>
              <a:rPr sz="165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50" b="1" spc="170" dirty="0">
                <a:solidFill>
                  <a:srgbClr val="FFFFFF"/>
                </a:solidFill>
                <a:latin typeface="Calibri"/>
                <a:cs typeface="Calibri"/>
              </a:rPr>
              <a:t>Options!</a:t>
            </a:r>
            <a:endParaRPr sz="1650" dirty="0">
              <a:latin typeface="Calibri"/>
              <a:cs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4076059"/>
            <a:ext cx="3842842" cy="476250"/>
          </a:xfrm>
          <a:prstGeom prst="rect">
            <a:avLst/>
          </a:prstGeom>
          <a:solidFill>
            <a:srgbClr val="2823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0" y="4129518"/>
            <a:ext cx="3842842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lvl="0">
              <a:spcBef>
                <a:spcPts val="1050"/>
              </a:spcBef>
            </a:pPr>
            <a:r>
              <a:rPr lang="en-US" sz="1650" b="1" spc="240" dirty="0">
                <a:solidFill>
                  <a:srgbClr val="FFFFFF"/>
                </a:solidFill>
                <a:cs typeface="Calibri"/>
              </a:rPr>
              <a:t>Freedom </a:t>
            </a:r>
            <a:r>
              <a:rPr lang="en-US" sz="1650" b="1" spc="204" dirty="0">
                <a:solidFill>
                  <a:srgbClr val="FFFFFF"/>
                </a:solidFill>
                <a:cs typeface="Calibri"/>
              </a:rPr>
              <a:t>from</a:t>
            </a:r>
            <a:r>
              <a:rPr lang="en-US" sz="1650" b="1" spc="-75" dirty="0">
                <a:solidFill>
                  <a:srgbClr val="FFFFFF"/>
                </a:solidFill>
                <a:cs typeface="Calibri"/>
              </a:rPr>
              <a:t> </a:t>
            </a:r>
            <a:r>
              <a:rPr lang="en-US" sz="1650" b="1" spc="195" dirty="0">
                <a:solidFill>
                  <a:srgbClr val="FFFFFF"/>
                </a:solidFill>
                <a:cs typeface="Calibri"/>
              </a:rPr>
              <a:t>Vaping!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</TotalTime>
  <Words>142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FREE QUITTING  RESOURCES FOR TEENS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</dc:title>
  <dc:creator>Michaud, Nancy T</dc:creator>
  <cp:lastModifiedBy>Michaud, Nancy T</cp:lastModifiedBy>
  <cp:revision>18</cp:revision>
  <cp:lastPrinted>2019-03-20T18:50:24Z</cp:lastPrinted>
  <dcterms:created xsi:type="dcterms:W3CDTF">2019-03-19T15:07:09Z</dcterms:created>
  <dcterms:modified xsi:type="dcterms:W3CDTF">2019-03-20T19:25:11Z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2019-02-18T00:00:00Z</vt:filetime>
  </property>
  <property fmtid="{D5CDD505-2E9C-101B-9397-08002B2CF9AE}" pid="3" name="Creator">
    <vt:lpwstr>Venngage - venngage.com</vt:lpwstr>
  </property>
  <property fmtid="{D5CDD505-2E9C-101B-9397-08002B2CF9AE}" pid="4" name="LastSaved">
    <vt:filetime>2019-03-19T00:00:00Z</vt:filetime>
  </property>
</Properties>
</file>